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Bebas Neue"/>
      <p:regular r:id="rId32"/>
    </p:embeddedFont>
    <p:embeddedFont>
      <p:font typeface="Passion One"/>
      <p:regular r:id="rId33"/>
      <p:bold r:id="rId34"/>
    </p:embeddedFont>
    <p:embeddedFont>
      <p:font typeface="PT Sans"/>
      <p:regular r:id="rId35"/>
      <p:bold r:id="rId36"/>
      <p:italic r:id="rId37"/>
      <p:boldItalic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58ED193-F6B6-4CC9-A924-6AD2D453F4E9}">
  <a:tblStyle styleId="{758ED193-F6B6-4CC9-A924-6AD2D453F4E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4.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assionOne-regular.fntdata"/><Relationship Id="rId10" Type="http://schemas.openxmlformats.org/officeDocument/2006/relationships/slide" Target="slides/slide4.xml"/><Relationship Id="rId32" Type="http://schemas.openxmlformats.org/officeDocument/2006/relationships/font" Target="fonts/BebasNeue-regular.fntdata"/><Relationship Id="rId13" Type="http://schemas.openxmlformats.org/officeDocument/2006/relationships/slide" Target="slides/slide7.xml"/><Relationship Id="rId35" Type="http://schemas.openxmlformats.org/officeDocument/2006/relationships/font" Target="fonts/PTSans-regular.fntdata"/><Relationship Id="rId12" Type="http://schemas.openxmlformats.org/officeDocument/2006/relationships/slide" Target="slides/slide6.xml"/><Relationship Id="rId34" Type="http://schemas.openxmlformats.org/officeDocument/2006/relationships/font" Target="fonts/PassionOne-bold.fntdata"/><Relationship Id="rId15" Type="http://schemas.openxmlformats.org/officeDocument/2006/relationships/slide" Target="slides/slide9.xml"/><Relationship Id="rId37" Type="http://schemas.openxmlformats.org/officeDocument/2006/relationships/font" Target="fonts/PTSans-italic.fntdata"/><Relationship Id="rId14" Type="http://schemas.openxmlformats.org/officeDocument/2006/relationships/slide" Target="slides/slide8.xml"/><Relationship Id="rId36" Type="http://schemas.openxmlformats.org/officeDocument/2006/relationships/font" Target="fonts/PTSans-bold.fntdata"/><Relationship Id="rId17" Type="http://schemas.openxmlformats.org/officeDocument/2006/relationships/slide" Target="slides/slide11.xml"/><Relationship Id="rId39" Type="http://schemas.openxmlformats.org/officeDocument/2006/relationships/font" Target="fonts/OpenSans-regular.fntdata"/><Relationship Id="rId16" Type="http://schemas.openxmlformats.org/officeDocument/2006/relationships/slide" Target="slides/slide10.xml"/><Relationship Id="rId38" Type="http://schemas.openxmlformats.org/officeDocument/2006/relationships/font" Target="fonts/PT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1b9727dccb_1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1b9727dccb_1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Fatma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31be5090083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31be5090083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31c319b43e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31c319b43e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31c319b43ea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31c319b43ea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31bd43f55f8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31bd43f55f8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31c70e5049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31c70e504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31be5090083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31be5090083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31be5090083_0_1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31be5090083_0_1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31be5090083_0_1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31be5090083_0_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31be5090083_0_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31be5090083_0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31c319b43e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31c319b43e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31b9727dccb_1_1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31b9727dccb_1_1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Fatma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31be5090083_0_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31be5090083_0_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31be5090083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31be5090083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Fatma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1" name="Shape 1791"/>
        <p:cNvGrpSpPr/>
        <p:nvPr/>
      </p:nvGrpSpPr>
      <p:grpSpPr>
        <a:xfrm>
          <a:off x="0" y="0"/>
          <a:ext cx="0" cy="0"/>
          <a:chOff x="0" y="0"/>
          <a:chExt cx="0" cy="0"/>
        </a:xfrm>
      </p:grpSpPr>
      <p:sp>
        <p:nvSpPr>
          <p:cNvPr id="1792" name="Google Shape;1792;g31b9727dccb_1_1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3" name="Google Shape;1793;g31b9727dccb_1_1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4" name="Shape 1804"/>
        <p:cNvGrpSpPr/>
        <p:nvPr/>
      </p:nvGrpSpPr>
      <p:grpSpPr>
        <a:xfrm>
          <a:off x="0" y="0"/>
          <a:ext cx="0" cy="0"/>
          <a:chOff x="0" y="0"/>
          <a:chExt cx="0" cy="0"/>
        </a:xfrm>
      </p:grpSpPr>
      <p:sp>
        <p:nvSpPr>
          <p:cNvPr id="1805" name="Google Shape;1805;g31be5090083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6" name="Google Shape;1806;g31be5090083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9" name="Shape 2009"/>
        <p:cNvGrpSpPr/>
        <p:nvPr/>
      </p:nvGrpSpPr>
      <p:grpSpPr>
        <a:xfrm>
          <a:off x="0" y="0"/>
          <a:ext cx="0" cy="0"/>
          <a:chOff x="0" y="0"/>
          <a:chExt cx="0" cy="0"/>
        </a:xfrm>
      </p:grpSpPr>
      <p:sp>
        <p:nvSpPr>
          <p:cNvPr id="2010" name="Google Shape;2010;g31be509008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 name="Google Shape;2011;g31be509008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5" name="Shape 2015"/>
        <p:cNvGrpSpPr/>
        <p:nvPr/>
      </p:nvGrpSpPr>
      <p:grpSpPr>
        <a:xfrm>
          <a:off x="0" y="0"/>
          <a:ext cx="0" cy="0"/>
          <a:chOff x="0" y="0"/>
          <a:chExt cx="0" cy="0"/>
        </a:xfrm>
      </p:grpSpPr>
      <p:sp>
        <p:nvSpPr>
          <p:cNvPr id="2016" name="Google Shape;2016;g31c319b43ea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7" name="Google Shape;2017;g31c319b43ea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31b9727dccb_1_1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31b9727dccb_1_1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Fatma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31b9727dccb_1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31b9727dccb_1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31b9727dccb_1_1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31b9727dccb_1_1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Shahdad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31be5090083_0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31be5090083_0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31bd43f55f8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31bd43f55f8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31c70e5049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31c70e5049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31c70e5049a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31c70e5049a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Fatma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884250"/>
            <a:ext cx="4700100" cy="2706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6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783475"/>
            <a:ext cx="41505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8204196" y="2309443"/>
            <a:ext cx="1125135" cy="356313"/>
            <a:chOff x="5762775" y="261825"/>
            <a:chExt cx="564600" cy="178800"/>
          </a:xfrm>
        </p:grpSpPr>
        <p:sp>
          <p:nvSpPr>
            <p:cNvPr id="12" name="Google Shape;12;p2"/>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p:nvPr/>
        </p:nvSpPr>
        <p:spPr>
          <a:xfrm>
            <a:off x="7455186" y="1021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162856" y="303743"/>
            <a:ext cx="1752143" cy="550210"/>
            <a:chOff x="4626925" y="135475"/>
            <a:chExt cx="973900" cy="305825"/>
          </a:xfrm>
        </p:grpSpPr>
        <p:sp>
          <p:nvSpPr>
            <p:cNvPr id="16" name="Google Shape;16;p2"/>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8" name="Shape 128"/>
        <p:cNvGrpSpPr/>
        <p:nvPr/>
      </p:nvGrpSpPr>
      <p:grpSpPr>
        <a:xfrm>
          <a:off x="0" y="0"/>
          <a:ext cx="0" cy="0"/>
          <a:chOff x="0" y="0"/>
          <a:chExt cx="0" cy="0"/>
        </a:xfrm>
      </p:grpSpPr>
      <p:sp>
        <p:nvSpPr>
          <p:cNvPr id="129" name="Google Shape;129;p11"/>
          <p:cNvSpPr txBox="1"/>
          <p:nvPr>
            <p:ph hasCustomPrompt="1" type="title"/>
          </p:nvPr>
        </p:nvSpPr>
        <p:spPr>
          <a:xfrm>
            <a:off x="4121150" y="1916300"/>
            <a:ext cx="3738900" cy="1053000"/>
          </a:xfrm>
          <a:prstGeom prst="rect">
            <a:avLst/>
          </a:prstGeom>
          <a:solidFill>
            <a:schemeClr val="accent5"/>
          </a:solidFill>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0" name="Google Shape;130;p11"/>
          <p:cNvSpPr txBox="1"/>
          <p:nvPr>
            <p:ph idx="1" type="subTitle"/>
          </p:nvPr>
        </p:nvSpPr>
        <p:spPr>
          <a:xfrm>
            <a:off x="4121150" y="2949450"/>
            <a:ext cx="37389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31" name="Google Shape;131;p11"/>
          <p:cNvSpPr/>
          <p:nvPr/>
        </p:nvSpPr>
        <p:spPr>
          <a:xfrm>
            <a:off x="-636389" y="21613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11"/>
          <p:cNvGrpSpPr/>
          <p:nvPr/>
        </p:nvGrpSpPr>
        <p:grpSpPr>
          <a:xfrm>
            <a:off x="7476621" y="228543"/>
            <a:ext cx="1125135" cy="356313"/>
            <a:chOff x="5762775" y="261825"/>
            <a:chExt cx="564600" cy="178800"/>
          </a:xfrm>
        </p:grpSpPr>
        <p:sp>
          <p:nvSpPr>
            <p:cNvPr id="133" name="Google Shape;133;p11"/>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5" name="Shape 1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6" name="Shape 136"/>
        <p:cNvGrpSpPr/>
        <p:nvPr/>
      </p:nvGrpSpPr>
      <p:grpSpPr>
        <a:xfrm>
          <a:off x="0" y="0"/>
          <a:ext cx="0" cy="0"/>
          <a:chOff x="0" y="0"/>
          <a:chExt cx="0" cy="0"/>
        </a:xfrm>
      </p:grpSpPr>
      <p:sp>
        <p:nvSpPr>
          <p:cNvPr id="137" name="Google Shape;13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13"/>
          <p:cNvSpPr txBox="1"/>
          <p:nvPr>
            <p:ph hasCustomPrompt="1" idx="2" type="title"/>
          </p:nvPr>
        </p:nvSpPr>
        <p:spPr>
          <a:xfrm>
            <a:off x="1669500" y="1557075"/>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p:nvPr>
            <p:ph hasCustomPrompt="1" idx="3" type="title"/>
          </p:nvPr>
        </p:nvSpPr>
        <p:spPr>
          <a:xfrm>
            <a:off x="1669500" y="2990496"/>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p:nvPr>
            <p:ph hasCustomPrompt="1" idx="4" type="title"/>
          </p:nvPr>
        </p:nvSpPr>
        <p:spPr>
          <a:xfrm>
            <a:off x="4255500" y="1557075"/>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hasCustomPrompt="1" idx="5" type="title"/>
          </p:nvPr>
        </p:nvSpPr>
        <p:spPr>
          <a:xfrm>
            <a:off x="4255500" y="2990496"/>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2" name="Google Shape;142;p13"/>
          <p:cNvSpPr txBox="1"/>
          <p:nvPr>
            <p:ph hasCustomPrompt="1" idx="6" type="title"/>
          </p:nvPr>
        </p:nvSpPr>
        <p:spPr>
          <a:xfrm>
            <a:off x="6841500" y="1557075"/>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3"/>
          <p:cNvSpPr txBox="1"/>
          <p:nvPr>
            <p:ph hasCustomPrompt="1" idx="7" type="title"/>
          </p:nvPr>
        </p:nvSpPr>
        <p:spPr>
          <a:xfrm>
            <a:off x="6841500" y="2990496"/>
            <a:ext cx="633000" cy="4476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1" type="subTitle"/>
          </p:nvPr>
        </p:nvSpPr>
        <p:spPr>
          <a:xfrm>
            <a:off x="720000" y="2035225"/>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 name="Google Shape;145;p13"/>
          <p:cNvSpPr txBox="1"/>
          <p:nvPr>
            <p:ph idx="8" type="subTitle"/>
          </p:nvPr>
        </p:nvSpPr>
        <p:spPr>
          <a:xfrm>
            <a:off x="3306000" y="2035225"/>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13"/>
          <p:cNvSpPr txBox="1"/>
          <p:nvPr>
            <p:ph idx="9" type="subTitle"/>
          </p:nvPr>
        </p:nvSpPr>
        <p:spPr>
          <a:xfrm>
            <a:off x="5892000" y="2035225"/>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7" name="Google Shape;147;p13"/>
          <p:cNvSpPr txBox="1"/>
          <p:nvPr>
            <p:ph idx="13" type="subTitle"/>
          </p:nvPr>
        </p:nvSpPr>
        <p:spPr>
          <a:xfrm>
            <a:off x="720000" y="3468700"/>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 name="Google Shape;148;p13"/>
          <p:cNvSpPr txBox="1"/>
          <p:nvPr>
            <p:ph idx="14" type="subTitle"/>
          </p:nvPr>
        </p:nvSpPr>
        <p:spPr>
          <a:xfrm>
            <a:off x="3306000" y="3468700"/>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9" name="Google Shape;149;p13"/>
          <p:cNvSpPr txBox="1"/>
          <p:nvPr>
            <p:ph idx="15" type="subTitle"/>
          </p:nvPr>
        </p:nvSpPr>
        <p:spPr>
          <a:xfrm>
            <a:off x="5892000" y="3468700"/>
            <a:ext cx="25320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accent4"/>
                </a:solidFill>
                <a:latin typeface="Passion One"/>
                <a:ea typeface="Passion One"/>
                <a:cs typeface="Passion One"/>
                <a:sym typeface="Passion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50" name="Shape 150"/>
        <p:cNvGrpSpPr/>
        <p:nvPr/>
      </p:nvGrpSpPr>
      <p:grpSpPr>
        <a:xfrm>
          <a:off x="0" y="0"/>
          <a:ext cx="0" cy="0"/>
          <a:chOff x="0" y="0"/>
          <a:chExt cx="0" cy="0"/>
        </a:xfrm>
      </p:grpSpPr>
      <p:sp>
        <p:nvSpPr>
          <p:cNvPr id="151" name="Google Shape;151;p14"/>
          <p:cNvSpPr txBox="1"/>
          <p:nvPr>
            <p:ph type="title"/>
          </p:nvPr>
        </p:nvSpPr>
        <p:spPr>
          <a:xfrm>
            <a:off x="3889175" y="789575"/>
            <a:ext cx="3205500" cy="105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2" name="Google Shape;152;p14"/>
          <p:cNvSpPr txBox="1"/>
          <p:nvPr>
            <p:ph idx="1" type="subTitle"/>
          </p:nvPr>
        </p:nvSpPr>
        <p:spPr>
          <a:xfrm>
            <a:off x="3889175" y="1997675"/>
            <a:ext cx="4373700" cy="21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grpSp>
        <p:nvGrpSpPr>
          <p:cNvPr id="153" name="Google Shape;153;p14"/>
          <p:cNvGrpSpPr/>
          <p:nvPr/>
        </p:nvGrpSpPr>
        <p:grpSpPr>
          <a:xfrm>
            <a:off x="7391844" y="595331"/>
            <a:ext cx="1752143" cy="550210"/>
            <a:chOff x="4626925" y="135475"/>
            <a:chExt cx="973900" cy="305825"/>
          </a:xfrm>
        </p:grpSpPr>
        <p:sp>
          <p:nvSpPr>
            <p:cNvPr id="154" name="Google Shape;154;p14"/>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14"/>
          <p:cNvSpPr/>
          <p:nvPr/>
        </p:nvSpPr>
        <p:spPr>
          <a:xfrm>
            <a:off x="-636389" y="21613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781435" y="8919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3889185" y="46576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4"/>
          <p:cNvGrpSpPr/>
          <p:nvPr/>
        </p:nvGrpSpPr>
        <p:grpSpPr>
          <a:xfrm>
            <a:off x="8134596" y="4573718"/>
            <a:ext cx="1125135" cy="356313"/>
            <a:chOff x="5762775" y="261825"/>
            <a:chExt cx="564600" cy="178800"/>
          </a:xfrm>
        </p:grpSpPr>
        <p:sp>
          <p:nvSpPr>
            <p:cNvPr id="164" name="Google Shape;164;p14"/>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
    <p:spTree>
      <p:nvGrpSpPr>
        <p:cNvPr id="166" name="Shape 166"/>
        <p:cNvGrpSpPr/>
        <p:nvPr/>
      </p:nvGrpSpPr>
      <p:grpSpPr>
        <a:xfrm>
          <a:off x="0" y="0"/>
          <a:ext cx="0" cy="0"/>
          <a:chOff x="0" y="0"/>
          <a:chExt cx="0" cy="0"/>
        </a:xfrm>
      </p:grpSpPr>
      <p:sp>
        <p:nvSpPr>
          <p:cNvPr id="167" name="Google Shape;167;p15"/>
          <p:cNvSpPr txBox="1"/>
          <p:nvPr>
            <p:ph type="title"/>
          </p:nvPr>
        </p:nvSpPr>
        <p:spPr>
          <a:xfrm>
            <a:off x="865625" y="531725"/>
            <a:ext cx="2074200" cy="1146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8" name="Google Shape;168;p15"/>
          <p:cNvSpPr txBox="1"/>
          <p:nvPr>
            <p:ph idx="1" type="subTitle"/>
          </p:nvPr>
        </p:nvSpPr>
        <p:spPr>
          <a:xfrm>
            <a:off x="865625" y="1624875"/>
            <a:ext cx="2074200" cy="119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69" name="Google Shape;169;p15"/>
          <p:cNvGrpSpPr/>
          <p:nvPr/>
        </p:nvGrpSpPr>
        <p:grpSpPr>
          <a:xfrm>
            <a:off x="-439306" y="3962068"/>
            <a:ext cx="1752143" cy="550210"/>
            <a:chOff x="4626925" y="135475"/>
            <a:chExt cx="973900" cy="305825"/>
          </a:xfrm>
        </p:grpSpPr>
        <p:sp>
          <p:nvSpPr>
            <p:cNvPr id="170" name="Google Shape;170;p15"/>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5"/>
          <p:cNvSpPr/>
          <p:nvPr/>
        </p:nvSpPr>
        <p:spPr>
          <a:xfrm>
            <a:off x="-170039" y="53950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15"/>
          <p:cNvGrpSpPr/>
          <p:nvPr/>
        </p:nvGrpSpPr>
        <p:grpSpPr>
          <a:xfrm>
            <a:off x="7927746" y="539493"/>
            <a:ext cx="1125135" cy="356313"/>
            <a:chOff x="5762775" y="261825"/>
            <a:chExt cx="564600" cy="178800"/>
          </a:xfrm>
        </p:grpSpPr>
        <p:sp>
          <p:nvSpPr>
            <p:cNvPr id="178" name="Google Shape;178;p15"/>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80" name="Shape 180"/>
        <p:cNvGrpSpPr/>
        <p:nvPr/>
      </p:nvGrpSpPr>
      <p:grpSpPr>
        <a:xfrm>
          <a:off x="0" y="0"/>
          <a:ext cx="0" cy="0"/>
          <a:chOff x="0" y="0"/>
          <a:chExt cx="0" cy="0"/>
        </a:xfrm>
      </p:grpSpPr>
      <p:sp>
        <p:nvSpPr>
          <p:cNvPr id="181" name="Google Shape;18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2" name="Google Shape;182;p16"/>
          <p:cNvGrpSpPr/>
          <p:nvPr/>
        </p:nvGrpSpPr>
        <p:grpSpPr>
          <a:xfrm>
            <a:off x="-458917" y="2608643"/>
            <a:ext cx="1125135" cy="356313"/>
            <a:chOff x="5762775" y="261825"/>
            <a:chExt cx="564600" cy="178800"/>
          </a:xfrm>
        </p:grpSpPr>
        <p:sp>
          <p:nvSpPr>
            <p:cNvPr id="183" name="Google Shape;183;p16"/>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16"/>
          <p:cNvSpPr/>
          <p:nvPr/>
        </p:nvSpPr>
        <p:spPr>
          <a:xfrm>
            <a:off x="7013710" y="3156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16"/>
          <p:cNvGrpSpPr/>
          <p:nvPr/>
        </p:nvGrpSpPr>
        <p:grpSpPr>
          <a:xfrm>
            <a:off x="8214169" y="399031"/>
            <a:ext cx="1752143" cy="550210"/>
            <a:chOff x="4626925" y="135475"/>
            <a:chExt cx="973900" cy="305825"/>
          </a:xfrm>
        </p:grpSpPr>
        <p:sp>
          <p:nvSpPr>
            <p:cNvPr id="187" name="Google Shape;187;p16"/>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6"/>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16"/>
          <p:cNvSpPr/>
          <p:nvPr/>
        </p:nvSpPr>
        <p:spPr>
          <a:xfrm>
            <a:off x="8489311" y="460400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a:off x="5839585" y="48182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95" name="Shape 195"/>
        <p:cNvGrpSpPr/>
        <p:nvPr/>
      </p:nvGrpSpPr>
      <p:grpSpPr>
        <a:xfrm>
          <a:off x="0" y="0"/>
          <a:ext cx="0" cy="0"/>
          <a:chOff x="0" y="0"/>
          <a:chExt cx="0" cy="0"/>
        </a:xfrm>
      </p:grpSpPr>
      <p:sp>
        <p:nvSpPr>
          <p:cNvPr id="196" name="Google Shape;19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17"/>
          <p:cNvSpPr txBox="1"/>
          <p:nvPr>
            <p:ph idx="1" type="subTitle"/>
          </p:nvPr>
        </p:nvSpPr>
        <p:spPr>
          <a:xfrm>
            <a:off x="720000" y="2693075"/>
            <a:ext cx="49740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8" name="Google Shape;198;p17"/>
          <p:cNvSpPr txBox="1"/>
          <p:nvPr>
            <p:ph idx="2" type="subTitle"/>
          </p:nvPr>
        </p:nvSpPr>
        <p:spPr>
          <a:xfrm>
            <a:off x="720000" y="1515025"/>
            <a:ext cx="49740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9" name="Google Shape;199;p17"/>
          <p:cNvSpPr txBox="1"/>
          <p:nvPr>
            <p:ph idx="3" type="subTitle"/>
          </p:nvPr>
        </p:nvSpPr>
        <p:spPr>
          <a:xfrm>
            <a:off x="720000" y="3877225"/>
            <a:ext cx="49740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0" name="Google Shape;200;p17"/>
          <p:cNvSpPr txBox="1"/>
          <p:nvPr>
            <p:ph idx="4" type="subTitle"/>
          </p:nvPr>
        </p:nvSpPr>
        <p:spPr>
          <a:xfrm>
            <a:off x="720000" y="2214750"/>
            <a:ext cx="4974000" cy="49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1" name="Google Shape;201;p17"/>
          <p:cNvSpPr txBox="1"/>
          <p:nvPr>
            <p:ph idx="5" type="subTitle"/>
          </p:nvPr>
        </p:nvSpPr>
        <p:spPr>
          <a:xfrm>
            <a:off x="720000" y="1036600"/>
            <a:ext cx="4974000" cy="49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2" name="Google Shape;202;p17"/>
          <p:cNvSpPr txBox="1"/>
          <p:nvPr>
            <p:ph idx="6" type="subTitle"/>
          </p:nvPr>
        </p:nvSpPr>
        <p:spPr>
          <a:xfrm>
            <a:off x="720000" y="3398900"/>
            <a:ext cx="4974000" cy="49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3" name="Google Shape;203;p17"/>
          <p:cNvGrpSpPr/>
          <p:nvPr/>
        </p:nvGrpSpPr>
        <p:grpSpPr>
          <a:xfrm>
            <a:off x="7916619" y="2184043"/>
            <a:ext cx="1752143" cy="550210"/>
            <a:chOff x="4626925" y="135475"/>
            <a:chExt cx="973900" cy="305825"/>
          </a:xfrm>
        </p:grpSpPr>
        <p:sp>
          <p:nvSpPr>
            <p:cNvPr id="204" name="Google Shape;204;p17"/>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17"/>
          <p:cNvSpPr/>
          <p:nvPr/>
        </p:nvSpPr>
        <p:spPr>
          <a:xfrm>
            <a:off x="5398536" y="24842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11" name="Shape 211"/>
        <p:cNvGrpSpPr/>
        <p:nvPr/>
      </p:nvGrpSpPr>
      <p:grpSpPr>
        <a:xfrm>
          <a:off x="0" y="0"/>
          <a:ext cx="0" cy="0"/>
          <a:chOff x="0" y="0"/>
          <a:chExt cx="0" cy="0"/>
        </a:xfrm>
      </p:grpSpPr>
      <p:sp>
        <p:nvSpPr>
          <p:cNvPr id="212" name="Google Shape;212;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3" name="Google Shape;213;p18"/>
          <p:cNvSpPr txBox="1"/>
          <p:nvPr>
            <p:ph idx="1" type="subTitle"/>
          </p:nvPr>
        </p:nvSpPr>
        <p:spPr>
          <a:xfrm>
            <a:off x="1001574" y="1735625"/>
            <a:ext cx="33144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4" name="Google Shape;214;p18"/>
          <p:cNvSpPr txBox="1"/>
          <p:nvPr>
            <p:ph idx="2" type="subTitle"/>
          </p:nvPr>
        </p:nvSpPr>
        <p:spPr>
          <a:xfrm>
            <a:off x="4828026" y="1735625"/>
            <a:ext cx="33144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5" name="Google Shape;215;p18"/>
          <p:cNvSpPr txBox="1"/>
          <p:nvPr>
            <p:ph idx="3" type="subTitle"/>
          </p:nvPr>
        </p:nvSpPr>
        <p:spPr>
          <a:xfrm>
            <a:off x="1001574" y="3396200"/>
            <a:ext cx="33144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18"/>
          <p:cNvSpPr txBox="1"/>
          <p:nvPr>
            <p:ph idx="4" type="subTitle"/>
          </p:nvPr>
        </p:nvSpPr>
        <p:spPr>
          <a:xfrm>
            <a:off x="4828026" y="3396200"/>
            <a:ext cx="33144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8"/>
          <p:cNvSpPr txBox="1"/>
          <p:nvPr>
            <p:ph idx="5" type="subTitle"/>
          </p:nvPr>
        </p:nvSpPr>
        <p:spPr>
          <a:xfrm>
            <a:off x="1001575" y="1285875"/>
            <a:ext cx="3314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8" name="Google Shape;218;p18"/>
          <p:cNvSpPr txBox="1"/>
          <p:nvPr>
            <p:ph idx="6" type="subTitle"/>
          </p:nvPr>
        </p:nvSpPr>
        <p:spPr>
          <a:xfrm>
            <a:off x="1001575" y="2946675"/>
            <a:ext cx="3314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9" name="Google Shape;219;p18"/>
          <p:cNvSpPr txBox="1"/>
          <p:nvPr>
            <p:ph idx="7" type="subTitle"/>
          </p:nvPr>
        </p:nvSpPr>
        <p:spPr>
          <a:xfrm>
            <a:off x="4828000" y="1285875"/>
            <a:ext cx="3314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0" name="Google Shape;220;p18"/>
          <p:cNvSpPr txBox="1"/>
          <p:nvPr>
            <p:ph idx="8" type="subTitle"/>
          </p:nvPr>
        </p:nvSpPr>
        <p:spPr>
          <a:xfrm>
            <a:off x="4827999" y="2946675"/>
            <a:ext cx="33144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1" name="Google Shape;221;p18"/>
          <p:cNvSpPr/>
          <p:nvPr/>
        </p:nvSpPr>
        <p:spPr>
          <a:xfrm>
            <a:off x="-636389" y="21613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299720" y="3544263"/>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18"/>
          <p:cNvGrpSpPr/>
          <p:nvPr/>
        </p:nvGrpSpPr>
        <p:grpSpPr>
          <a:xfrm>
            <a:off x="8348819" y="3182881"/>
            <a:ext cx="1752143" cy="550210"/>
            <a:chOff x="4626925" y="135475"/>
            <a:chExt cx="973900" cy="305825"/>
          </a:xfrm>
        </p:grpSpPr>
        <p:sp>
          <p:nvSpPr>
            <p:cNvPr id="224" name="Google Shape;224;p18"/>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18"/>
          <p:cNvSpPr/>
          <p:nvPr/>
        </p:nvSpPr>
        <p:spPr>
          <a:xfrm>
            <a:off x="8705185" y="16030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8"/>
          <p:cNvGrpSpPr/>
          <p:nvPr/>
        </p:nvGrpSpPr>
        <p:grpSpPr>
          <a:xfrm>
            <a:off x="7476621" y="228543"/>
            <a:ext cx="1125135" cy="356313"/>
            <a:chOff x="5762775" y="261825"/>
            <a:chExt cx="564600" cy="178800"/>
          </a:xfrm>
        </p:grpSpPr>
        <p:sp>
          <p:nvSpPr>
            <p:cNvPr id="232" name="Google Shape;232;p18"/>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34" name="Shape 234"/>
        <p:cNvGrpSpPr/>
        <p:nvPr/>
      </p:nvGrpSpPr>
      <p:grpSpPr>
        <a:xfrm>
          <a:off x="0" y="0"/>
          <a:ext cx="0" cy="0"/>
          <a:chOff x="0" y="0"/>
          <a:chExt cx="0" cy="0"/>
        </a:xfrm>
      </p:grpSpPr>
      <p:sp>
        <p:nvSpPr>
          <p:cNvPr id="235" name="Google Shape;23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6" name="Google Shape;236;p19"/>
          <p:cNvSpPr txBox="1"/>
          <p:nvPr>
            <p:ph idx="1" type="subTitle"/>
          </p:nvPr>
        </p:nvSpPr>
        <p:spPr>
          <a:xfrm>
            <a:off x="720000"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7" name="Google Shape;237;p19"/>
          <p:cNvSpPr txBox="1"/>
          <p:nvPr>
            <p:ph idx="2" type="subTitle"/>
          </p:nvPr>
        </p:nvSpPr>
        <p:spPr>
          <a:xfrm>
            <a:off x="3455250"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8" name="Google Shape;238;p19"/>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9" name="Google Shape;239;p19"/>
          <p:cNvSpPr txBox="1"/>
          <p:nvPr>
            <p:ph idx="4" type="subTitle"/>
          </p:nvPr>
        </p:nvSpPr>
        <p:spPr>
          <a:xfrm>
            <a:off x="345525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0" name="Google Shape;240;p19"/>
          <p:cNvSpPr txBox="1"/>
          <p:nvPr>
            <p:ph idx="5" type="subTitle"/>
          </p:nvPr>
        </p:nvSpPr>
        <p:spPr>
          <a:xfrm>
            <a:off x="6190500"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1" name="Google Shape;241;p19"/>
          <p:cNvSpPr txBox="1"/>
          <p:nvPr>
            <p:ph idx="6" type="subTitle"/>
          </p:nvPr>
        </p:nvSpPr>
        <p:spPr>
          <a:xfrm>
            <a:off x="61905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2" name="Google Shape;242;p19"/>
          <p:cNvSpPr txBox="1"/>
          <p:nvPr>
            <p:ph idx="7" type="subTitle"/>
          </p:nvPr>
        </p:nvSpPr>
        <p:spPr>
          <a:xfrm>
            <a:off x="720000" y="1336275"/>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3" name="Google Shape;243;p19"/>
          <p:cNvSpPr txBox="1"/>
          <p:nvPr>
            <p:ph idx="8" type="subTitle"/>
          </p:nvPr>
        </p:nvSpPr>
        <p:spPr>
          <a:xfrm>
            <a:off x="3455250" y="133627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4" name="Google Shape;244;p19"/>
          <p:cNvSpPr txBox="1"/>
          <p:nvPr>
            <p:ph idx="9" type="subTitle"/>
          </p:nvPr>
        </p:nvSpPr>
        <p:spPr>
          <a:xfrm>
            <a:off x="6190500" y="133627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5" name="Google Shape;245;p19"/>
          <p:cNvSpPr txBox="1"/>
          <p:nvPr>
            <p:ph idx="13" type="subTitle"/>
          </p:nvPr>
        </p:nvSpPr>
        <p:spPr>
          <a:xfrm>
            <a:off x="720000" y="3063351"/>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6" name="Google Shape;246;p19"/>
          <p:cNvSpPr txBox="1"/>
          <p:nvPr>
            <p:ph idx="14" type="subTitle"/>
          </p:nvPr>
        </p:nvSpPr>
        <p:spPr>
          <a:xfrm>
            <a:off x="3455250" y="306335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7" name="Google Shape;247;p19"/>
          <p:cNvSpPr txBox="1"/>
          <p:nvPr>
            <p:ph idx="15" type="subTitle"/>
          </p:nvPr>
        </p:nvSpPr>
        <p:spPr>
          <a:xfrm>
            <a:off x="6190500" y="306335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8" name="Google Shape;248;p19"/>
          <p:cNvSpPr/>
          <p:nvPr/>
        </p:nvSpPr>
        <p:spPr>
          <a:xfrm>
            <a:off x="-385639" y="424755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241870" y="1482900"/>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19"/>
          <p:cNvGrpSpPr/>
          <p:nvPr/>
        </p:nvGrpSpPr>
        <p:grpSpPr>
          <a:xfrm>
            <a:off x="8430771" y="2780993"/>
            <a:ext cx="1125135" cy="356313"/>
            <a:chOff x="5762775" y="261825"/>
            <a:chExt cx="564600" cy="178800"/>
          </a:xfrm>
        </p:grpSpPr>
        <p:sp>
          <p:nvSpPr>
            <p:cNvPr id="251" name="Google Shape;251;p19"/>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19"/>
          <p:cNvSpPr/>
          <p:nvPr/>
        </p:nvSpPr>
        <p:spPr>
          <a:xfrm>
            <a:off x="8698760" y="430340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19"/>
          <p:cNvGrpSpPr/>
          <p:nvPr/>
        </p:nvGrpSpPr>
        <p:grpSpPr>
          <a:xfrm>
            <a:off x="4234019" y="231781"/>
            <a:ext cx="1752143" cy="550210"/>
            <a:chOff x="4626925" y="135475"/>
            <a:chExt cx="973900" cy="305825"/>
          </a:xfrm>
        </p:grpSpPr>
        <p:sp>
          <p:nvSpPr>
            <p:cNvPr id="255" name="Google Shape;255;p19"/>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1" name="Shape 261"/>
        <p:cNvGrpSpPr/>
        <p:nvPr/>
      </p:nvGrpSpPr>
      <p:grpSpPr>
        <a:xfrm>
          <a:off x="0" y="0"/>
          <a:ext cx="0" cy="0"/>
          <a:chOff x="0" y="0"/>
          <a:chExt cx="0" cy="0"/>
        </a:xfrm>
      </p:grpSpPr>
      <p:sp>
        <p:nvSpPr>
          <p:cNvPr id="262" name="Google Shape;262;p20"/>
          <p:cNvSpPr txBox="1"/>
          <p:nvPr>
            <p:ph hasCustomPrompt="1" type="title"/>
          </p:nvPr>
        </p:nvSpPr>
        <p:spPr>
          <a:xfrm>
            <a:off x="1356175" y="1983782"/>
            <a:ext cx="2424600" cy="768900"/>
          </a:xfrm>
          <a:prstGeom prst="rect">
            <a:avLst/>
          </a:prstGeom>
          <a:solidFill>
            <a:schemeClr val="accent5"/>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3" name="Google Shape;263;p20"/>
          <p:cNvSpPr txBox="1"/>
          <p:nvPr>
            <p:ph idx="1" type="subTitle"/>
          </p:nvPr>
        </p:nvSpPr>
        <p:spPr>
          <a:xfrm>
            <a:off x="1356177" y="2742701"/>
            <a:ext cx="2424600" cy="38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4" name="Google Shape;264;p20"/>
          <p:cNvSpPr txBox="1"/>
          <p:nvPr>
            <p:ph hasCustomPrompt="1" idx="2" type="title"/>
          </p:nvPr>
        </p:nvSpPr>
        <p:spPr>
          <a:xfrm>
            <a:off x="1356175" y="773125"/>
            <a:ext cx="2424600" cy="768900"/>
          </a:xfrm>
          <a:prstGeom prst="rect">
            <a:avLst/>
          </a:prstGeom>
          <a:solidFill>
            <a:schemeClr val="accent5"/>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5" name="Google Shape;265;p20"/>
          <p:cNvSpPr txBox="1"/>
          <p:nvPr>
            <p:ph idx="3" type="subTitle"/>
          </p:nvPr>
        </p:nvSpPr>
        <p:spPr>
          <a:xfrm>
            <a:off x="1356177" y="1532029"/>
            <a:ext cx="2424600" cy="36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66" name="Google Shape;266;p20"/>
          <p:cNvSpPr txBox="1"/>
          <p:nvPr>
            <p:ph hasCustomPrompt="1" idx="4" type="title"/>
          </p:nvPr>
        </p:nvSpPr>
        <p:spPr>
          <a:xfrm>
            <a:off x="1356176" y="3217257"/>
            <a:ext cx="2424600" cy="768900"/>
          </a:xfrm>
          <a:prstGeom prst="rect">
            <a:avLst/>
          </a:prstGeom>
          <a:solidFill>
            <a:schemeClr val="accent5"/>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7" name="Google Shape;267;p20"/>
          <p:cNvSpPr txBox="1"/>
          <p:nvPr>
            <p:ph idx="5" type="subTitle"/>
          </p:nvPr>
        </p:nvSpPr>
        <p:spPr>
          <a:xfrm>
            <a:off x="1356177" y="3976175"/>
            <a:ext cx="2424600" cy="39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268" name="Google Shape;268;p20"/>
          <p:cNvGrpSpPr/>
          <p:nvPr/>
        </p:nvGrpSpPr>
        <p:grpSpPr>
          <a:xfrm>
            <a:off x="-407981" y="765431"/>
            <a:ext cx="1752143" cy="550210"/>
            <a:chOff x="4626925" y="135475"/>
            <a:chExt cx="973900" cy="305825"/>
          </a:xfrm>
        </p:grpSpPr>
        <p:sp>
          <p:nvSpPr>
            <p:cNvPr id="269" name="Google Shape;269;p20"/>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0"/>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20"/>
          <p:cNvSpPr/>
          <p:nvPr/>
        </p:nvSpPr>
        <p:spPr>
          <a:xfrm>
            <a:off x="8512611" y="351105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8092145" y="92918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4060385" y="3226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20"/>
          <p:cNvGrpSpPr/>
          <p:nvPr/>
        </p:nvGrpSpPr>
        <p:grpSpPr>
          <a:xfrm>
            <a:off x="6801546" y="1700868"/>
            <a:ext cx="1125135" cy="356313"/>
            <a:chOff x="5762775" y="261825"/>
            <a:chExt cx="564600" cy="178800"/>
          </a:xfrm>
        </p:grpSpPr>
        <p:sp>
          <p:nvSpPr>
            <p:cNvPr id="279" name="Google Shape;279;p20"/>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txBox="1"/>
          <p:nvPr>
            <p:ph type="title"/>
          </p:nvPr>
        </p:nvSpPr>
        <p:spPr>
          <a:xfrm>
            <a:off x="755600" y="2201900"/>
            <a:ext cx="3783600" cy="16266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867425" y="1175950"/>
            <a:ext cx="1023000" cy="841800"/>
          </a:xfrm>
          <a:prstGeom prst="rect">
            <a:avLst/>
          </a:prstGeom>
          <a:solidFill>
            <a:schemeClr val="accent5"/>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5" name="Google Shape;25;p3"/>
          <p:cNvGrpSpPr/>
          <p:nvPr/>
        </p:nvGrpSpPr>
        <p:grpSpPr>
          <a:xfrm>
            <a:off x="4083319" y="264393"/>
            <a:ext cx="1752143" cy="550210"/>
            <a:chOff x="4626925" y="135475"/>
            <a:chExt cx="973900" cy="305825"/>
          </a:xfrm>
        </p:grpSpPr>
        <p:sp>
          <p:nvSpPr>
            <p:cNvPr id="26" name="Google Shape;26;p3"/>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3"/>
          <p:cNvSpPr/>
          <p:nvPr/>
        </p:nvSpPr>
        <p:spPr>
          <a:xfrm>
            <a:off x="-563364" y="7101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7775410" y="7101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5488595" y="11759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3"/>
          <p:cNvGrpSpPr/>
          <p:nvPr/>
        </p:nvGrpSpPr>
        <p:grpSpPr>
          <a:xfrm>
            <a:off x="8246146" y="2149343"/>
            <a:ext cx="1125135" cy="356313"/>
            <a:chOff x="5762775" y="261825"/>
            <a:chExt cx="564600" cy="178800"/>
          </a:xfrm>
        </p:grpSpPr>
        <p:sp>
          <p:nvSpPr>
            <p:cNvPr id="36" name="Google Shape;36;p3"/>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81" name="Shape 281"/>
        <p:cNvGrpSpPr/>
        <p:nvPr/>
      </p:nvGrpSpPr>
      <p:grpSpPr>
        <a:xfrm>
          <a:off x="0" y="0"/>
          <a:ext cx="0" cy="0"/>
          <a:chOff x="0" y="0"/>
          <a:chExt cx="0" cy="0"/>
        </a:xfrm>
      </p:grpSpPr>
      <p:sp>
        <p:nvSpPr>
          <p:cNvPr id="282" name="Google Shape;282;p21"/>
          <p:cNvSpPr txBox="1"/>
          <p:nvPr>
            <p:ph type="title"/>
          </p:nvPr>
        </p:nvSpPr>
        <p:spPr>
          <a:xfrm>
            <a:off x="4130900" y="540000"/>
            <a:ext cx="36777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3" name="Google Shape;283;p21"/>
          <p:cNvSpPr txBox="1"/>
          <p:nvPr>
            <p:ph idx="1" type="subTitle"/>
          </p:nvPr>
        </p:nvSpPr>
        <p:spPr>
          <a:xfrm>
            <a:off x="4130900" y="1841450"/>
            <a:ext cx="36777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84" name="Google Shape;284;p21"/>
          <p:cNvSpPr txBox="1"/>
          <p:nvPr/>
        </p:nvSpPr>
        <p:spPr>
          <a:xfrm>
            <a:off x="4130900" y="3611950"/>
            <a:ext cx="42219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285" name="Google Shape;285;p21"/>
          <p:cNvGrpSpPr/>
          <p:nvPr/>
        </p:nvGrpSpPr>
        <p:grpSpPr>
          <a:xfrm>
            <a:off x="-172654" y="1694480"/>
            <a:ext cx="1125135" cy="356313"/>
            <a:chOff x="5762775" y="261825"/>
            <a:chExt cx="564600" cy="178800"/>
          </a:xfrm>
        </p:grpSpPr>
        <p:sp>
          <p:nvSpPr>
            <p:cNvPr id="286" name="Google Shape;286;p21"/>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1"/>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21"/>
          <p:cNvSpPr/>
          <p:nvPr/>
        </p:nvSpPr>
        <p:spPr>
          <a:xfrm>
            <a:off x="7750936" y="10472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21"/>
          <p:cNvGrpSpPr/>
          <p:nvPr/>
        </p:nvGrpSpPr>
        <p:grpSpPr>
          <a:xfrm>
            <a:off x="7706694" y="4386243"/>
            <a:ext cx="1752143" cy="550210"/>
            <a:chOff x="4626925" y="135475"/>
            <a:chExt cx="973900" cy="305825"/>
          </a:xfrm>
        </p:grpSpPr>
        <p:sp>
          <p:nvSpPr>
            <p:cNvPr id="290" name="Google Shape;290;p21"/>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96" name="Shape 296"/>
        <p:cNvGrpSpPr/>
        <p:nvPr/>
      </p:nvGrpSpPr>
      <p:grpSpPr>
        <a:xfrm>
          <a:off x="0" y="0"/>
          <a:ext cx="0" cy="0"/>
          <a:chOff x="0" y="0"/>
          <a:chExt cx="0" cy="0"/>
        </a:xfrm>
      </p:grpSpPr>
      <p:grpSp>
        <p:nvGrpSpPr>
          <p:cNvPr id="297" name="Google Shape;297;p22"/>
          <p:cNvGrpSpPr/>
          <p:nvPr/>
        </p:nvGrpSpPr>
        <p:grpSpPr>
          <a:xfrm>
            <a:off x="6792546" y="4425843"/>
            <a:ext cx="1125135" cy="356313"/>
            <a:chOff x="5762775" y="261825"/>
            <a:chExt cx="564600" cy="178800"/>
          </a:xfrm>
        </p:grpSpPr>
        <p:sp>
          <p:nvSpPr>
            <p:cNvPr id="298" name="Google Shape;298;p22"/>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22"/>
          <p:cNvGrpSpPr/>
          <p:nvPr/>
        </p:nvGrpSpPr>
        <p:grpSpPr>
          <a:xfrm>
            <a:off x="-401056" y="1175943"/>
            <a:ext cx="1752143" cy="550210"/>
            <a:chOff x="4626925" y="135475"/>
            <a:chExt cx="973900" cy="305825"/>
          </a:xfrm>
        </p:grpSpPr>
        <p:sp>
          <p:nvSpPr>
            <p:cNvPr id="301" name="Google Shape;301;p22"/>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2"/>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2"/>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22"/>
          <p:cNvSpPr/>
          <p:nvPr/>
        </p:nvSpPr>
        <p:spPr>
          <a:xfrm>
            <a:off x="8254145" y="11759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8" name="Shape 308"/>
        <p:cNvGrpSpPr/>
        <p:nvPr/>
      </p:nvGrpSpPr>
      <p:grpSpPr>
        <a:xfrm>
          <a:off x="0" y="0"/>
          <a:ext cx="0" cy="0"/>
          <a:chOff x="0" y="0"/>
          <a:chExt cx="0" cy="0"/>
        </a:xfrm>
      </p:grpSpPr>
      <p:grpSp>
        <p:nvGrpSpPr>
          <p:cNvPr id="309" name="Google Shape;309;p23"/>
          <p:cNvGrpSpPr/>
          <p:nvPr/>
        </p:nvGrpSpPr>
        <p:grpSpPr>
          <a:xfrm>
            <a:off x="8246146" y="2149343"/>
            <a:ext cx="1125135" cy="356313"/>
            <a:chOff x="5762775" y="261825"/>
            <a:chExt cx="564600" cy="178800"/>
          </a:xfrm>
        </p:grpSpPr>
        <p:sp>
          <p:nvSpPr>
            <p:cNvPr id="310" name="Google Shape;310;p23"/>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23"/>
          <p:cNvSpPr/>
          <p:nvPr/>
        </p:nvSpPr>
        <p:spPr>
          <a:xfrm>
            <a:off x="2882961" y="30050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3"/>
          <p:cNvGrpSpPr/>
          <p:nvPr/>
        </p:nvGrpSpPr>
        <p:grpSpPr>
          <a:xfrm>
            <a:off x="-266881" y="3827768"/>
            <a:ext cx="1752143" cy="550210"/>
            <a:chOff x="4626925" y="135475"/>
            <a:chExt cx="973900" cy="305825"/>
          </a:xfrm>
        </p:grpSpPr>
        <p:sp>
          <p:nvSpPr>
            <p:cNvPr id="314" name="Google Shape;314;p23"/>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23"/>
          <p:cNvSpPr/>
          <p:nvPr/>
        </p:nvSpPr>
        <p:spPr>
          <a:xfrm>
            <a:off x="7775410" y="7101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5488595" y="11759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4"/>
          <p:cNvSpPr txBox="1"/>
          <p:nvPr>
            <p:ph idx="1" type="body"/>
          </p:nvPr>
        </p:nvSpPr>
        <p:spPr>
          <a:xfrm>
            <a:off x="720000" y="1223650"/>
            <a:ext cx="7704000" cy="3082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1" name="Google Shape;41;p4"/>
          <p:cNvSpPr/>
          <p:nvPr/>
        </p:nvSpPr>
        <p:spPr>
          <a:xfrm>
            <a:off x="2749360" y="3156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8258170" y="36118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p4"/>
          <p:cNvGrpSpPr/>
          <p:nvPr/>
        </p:nvGrpSpPr>
        <p:grpSpPr>
          <a:xfrm>
            <a:off x="-276531" y="-57544"/>
            <a:ext cx="1752143" cy="550210"/>
            <a:chOff x="4626925" y="135475"/>
            <a:chExt cx="973900" cy="305825"/>
          </a:xfrm>
        </p:grpSpPr>
        <p:sp>
          <p:nvSpPr>
            <p:cNvPr id="44" name="Google Shape;44;p4"/>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4"/>
          <p:cNvGrpSpPr/>
          <p:nvPr/>
        </p:nvGrpSpPr>
        <p:grpSpPr>
          <a:xfrm>
            <a:off x="8316021" y="4280193"/>
            <a:ext cx="1125135" cy="356313"/>
            <a:chOff x="5762775" y="261825"/>
            <a:chExt cx="564600" cy="178800"/>
          </a:xfrm>
        </p:grpSpPr>
        <p:sp>
          <p:nvSpPr>
            <p:cNvPr id="51" name="Google Shape;51;p4"/>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 name="Shape 53"/>
        <p:cNvGrpSpPr/>
        <p:nvPr/>
      </p:nvGrpSpPr>
      <p:grpSpPr>
        <a:xfrm>
          <a:off x="0" y="0"/>
          <a:ext cx="0" cy="0"/>
          <a:chOff x="0" y="0"/>
          <a:chExt cx="0" cy="0"/>
        </a:xfrm>
      </p:grpSpPr>
      <p:sp>
        <p:nvSpPr>
          <p:cNvPr id="54" name="Google Shape;5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 name="Google Shape;55;p5"/>
          <p:cNvSpPr txBox="1"/>
          <p:nvPr>
            <p:ph idx="1" type="subTitle"/>
          </p:nvPr>
        </p:nvSpPr>
        <p:spPr>
          <a:xfrm>
            <a:off x="4923249" y="2574150"/>
            <a:ext cx="2505600" cy="146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6" name="Google Shape;56;p5"/>
          <p:cNvSpPr txBox="1"/>
          <p:nvPr>
            <p:ph idx="2" type="subTitle"/>
          </p:nvPr>
        </p:nvSpPr>
        <p:spPr>
          <a:xfrm>
            <a:off x="1715375" y="2574150"/>
            <a:ext cx="2505600" cy="146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 name="Google Shape;57;p5"/>
          <p:cNvSpPr txBox="1"/>
          <p:nvPr>
            <p:ph idx="3" type="subTitle"/>
          </p:nvPr>
        </p:nvSpPr>
        <p:spPr>
          <a:xfrm>
            <a:off x="1715375" y="2188977"/>
            <a:ext cx="2505600" cy="40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 name="Google Shape;58;p5"/>
          <p:cNvSpPr txBox="1"/>
          <p:nvPr>
            <p:ph idx="4" type="subTitle"/>
          </p:nvPr>
        </p:nvSpPr>
        <p:spPr>
          <a:xfrm>
            <a:off x="4923250" y="2188977"/>
            <a:ext cx="2505600" cy="40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9" name="Google Shape;59;p5"/>
          <p:cNvGrpSpPr/>
          <p:nvPr/>
        </p:nvGrpSpPr>
        <p:grpSpPr>
          <a:xfrm>
            <a:off x="7903769" y="1521818"/>
            <a:ext cx="1752143" cy="550210"/>
            <a:chOff x="4626925" y="135475"/>
            <a:chExt cx="973900" cy="305825"/>
          </a:xfrm>
        </p:grpSpPr>
        <p:sp>
          <p:nvSpPr>
            <p:cNvPr id="60" name="Google Shape;60;p5"/>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5"/>
          <p:cNvSpPr/>
          <p:nvPr/>
        </p:nvSpPr>
        <p:spPr>
          <a:xfrm>
            <a:off x="-452189" y="2269875"/>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4163260" y="2904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376870" y="34028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1" name="Google Shape;71;p6"/>
          <p:cNvGrpSpPr/>
          <p:nvPr/>
        </p:nvGrpSpPr>
        <p:grpSpPr>
          <a:xfrm>
            <a:off x="-68742" y="183193"/>
            <a:ext cx="1125135" cy="356313"/>
            <a:chOff x="5762775" y="261825"/>
            <a:chExt cx="564600" cy="178800"/>
          </a:xfrm>
        </p:grpSpPr>
        <p:sp>
          <p:nvSpPr>
            <p:cNvPr id="72" name="Google Shape;72;p6"/>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6"/>
          <p:cNvSpPr/>
          <p:nvPr/>
        </p:nvSpPr>
        <p:spPr>
          <a:xfrm>
            <a:off x="7013710" y="3156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6"/>
          <p:cNvGrpSpPr/>
          <p:nvPr/>
        </p:nvGrpSpPr>
        <p:grpSpPr>
          <a:xfrm>
            <a:off x="-382256" y="4475181"/>
            <a:ext cx="1752143" cy="550210"/>
            <a:chOff x="4626925" y="135475"/>
            <a:chExt cx="973900" cy="305825"/>
          </a:xfrm>
        </p:grpSpPr>
        <p:sp>
          <p:nvSpPr>
            <p:cNvPr id="76" name="Google Shape;76;p6"/>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6"/>
          <p:cNvSpPr/>
          <p:nvPr/>
        </p:nvSpPr>
        <p:spPr>
          <a:xfrm>
            <a:off x="8430786" y="79855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p:cNvSpPr/>
          <p:nvPr/>
        </p:nvSpPr>
        <p:spPr>
          <a:xfrm>
            <a:off x="5448520" y="4936613"/>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4" name="Shape 84"/>
        <p:cNvGrpSpPr/>
        <p:nvPr/>
      </p:nvGrpSpPr>
      <p:grpSpPr>
        <a:xfrm>
          <a:off x="0" y="0"/>
          <a:ext cx="0" cy="0"/>
          <a:chOff x="0" y="0"/>
          <a:chExt cx="0" cy="0"/>
        </a:xfrm>
      </p:grpSpPr>
      <p:sp>
        <p:nvSpPr>
          <p:cNvPr id="85" name="Google Shape;85;p7"/>
          <p:cNvSpPr txBox="1"/>
          <p:nvPr>
            <p:ph type="title"/>
          </p:nvPr>
        </p:nvSpPr>
        <p:spPr>
          <a:xfrm>
            <a:off x="4134125" y="1057650"/>
            <a:ext cx="4294800" cy="626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 name="Google Shape;86;p7"/>
          <p:cNvSpPr txBox="1"/>
          <p:nvPr>
            <p:ph idx="1" type="subTitle"/>
          </p:nvPr>
        </p:nvSpPr>
        <p:spPr>
          <a:xfrm>
            <a:off x="4134125" y="174360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Open Sans Light"/>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grpSp>
        <p:nvGrpSpPr>
          <p:cNvPr id="87" name="Google Shape;87;p7"/>
          <p:cNvGrpSpPr/>
          <p:nvPr/>
        </p:nvGrpSpPr>
        <p:grpSpPr>
          <a:xfrm>
            <a:off x="8267071" y="485443"/>
            <a:ext cx="1125135" cy="356313"/>
            <a:chOff x="5762775" y="261825"/>
            <a:chExt cx="564600" cy="178800"/>
          </a:xfrm>
        </p:grpSpPr>
        <p:sp>
          <p:nvSpPr>
            <p:cNvPr id="88" name="Google Shape;88;p7"/>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7"/>
          <p:cNvGrpSpPr/>
          <p:nvPr/>
        </p:nvGrpSpPr>
        <p:grpSpPr>
          <a:xfrm>
            <a:off x="-269256" y="2381443"/>
            <a:ext cx="1752143" cy="550210"/>
            <a:chOff x="4626925" y="135475"/>
            <a:chExt cx="973900" cy="305825"/>
          </a:xfrm>
        </p:grpSpPr>
        <p:sp>
          <p:nvSpPr>
            <p:cNvPr id="91" name="Google Shape;91;p7"/>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7" name="Shape 97"/>
        <p:cNvGrpSpPr/>
        <p:nvPr/>
      </p:nvGrpSpPr>
      <p:grpSpPr>
        <a:xfrm>
          <a:off x="0" y="0"/>
          <a:ext cx="0" cy="0"/>
          <a:chOff x="0" y="0"/>
          <a:chExt cx="0" cy="0"/>
        </a:xfrm>
      </p:grpSpPr>
      <p:sp>
        <p:nvSpPr>
          <p:cNvPr id="98" name="Google Shape;98;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99" name="Google Shape;99;p8"/>
          <p:cNvSpPr/>
          <p:nvPr/>
        </p:nvSpPr>
        <p:spPr>
          <a:xfrm>
            <a:off x="2749360" y="3156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a:off x="7833270" y="1755163"/>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8"/>
          <p:cNvGrpSpPr/>
          <p:nvPr/>
        </p:nvGrpSpPr>
        <p:grpSpPr>
          <a:xfrm>
            <a:off x="-708881" y="2148931"/>
            <a:ext cx="1752143" cy="550210"/>
            <a:chOff x="4626925" y="135475"/>
            <a:chExt cx="973900" cy="305825"/>
          </a:xfrm>
        </p:grpSpPr>
        <p:sp>
          <p:nvSpPr>
            <p:cNvPr id="102" name="Google Shape;102;p8"/>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8"/>
          <p:cNvGrpSpPr/>
          <p:nvPr/>
        </p:nvGrpSpPr>
        <p:grpSpPr>
          <a:xfrm>
            <a:off x="8316021" y="4280193"/>
            <a:ext cx="1125135" cy="356313"/>
            <a:chOff x="5762775" y="261825"/>
            <a:chExt cx="564600" cy="178800"/>
          </a:xfrm>
        </p:grpSpPr>
        <p:sp>
          <p:nvSpPr>
            <p:cNvPr id="109" name="Google Shape;109;p8"/>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1" name="Shape 111"/>
        <p:cNvGrpSpPr/>
        <p:nvPr/>
      </p:nvGrpSpPr>
      <p:grpSpPr>
        <a:xfrm>
          <a:off x="0" y="0"/>
          <a:ext cx="0" cy="0"/>
          <a:chOff x="0" y="0"/>
          <a:chExt cx="0" cy="0"/>
        </a:xfrm>
      </p:grpSpPr>
      <p:sp>
        <p:nvSpPr>
          <p:cNvPr id="112" name="Google Shape;112;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13" name="Google Shape;113;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 name="Google Shape;114;p9"/>
          <p:cNvSpPr/>
          <p:nvPr/>
        </p:nvSpPr>
        <p:spPr>
          <a:xfrm>
            <a:off x="937935" y="33421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
          <p:cNvSpPr/>
          <p:nvPr/>
        </p:nvSpPr>
        <p:spPr>
          <a:xfrm>
            <a:off x="8526545" y="40436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9"/>
          <p:cNvGrpSpPr/>
          <p:nvPr/>
        </p:nvGrpSpPr>
        <p:grpSpPr>
          <a:xfrm>
            <a:off x="-30556" y="769906"/>
            <a:ext cx="1752143" cy="550210"/>
            <a:chOff x="4626925" y="135475"/>
            <a:chExt cx="973900" cy="305825"/>
          </a:xfrm>
        </p:grpSpPr>
        <p:sp>
          <p:nvSpPr>
            <p:cNvPr id="117" name="Google Shape;117;p9"/>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9"/>
          <p:cNvGrpSpPr/>
          <p:nvPr/>
        </p:nvGrpSpPr>
        <p:grpSpPr>
          <a:xfrm>
            <a:off x="7898571" y="2178068"/>
            <a:ext cx="1125135" cy="356313"/>
            <a:chOff x="5762775" y="261825"/>
            <a:chExt cx="564600" cy="178800"/>
          </a:xfrm>
        </p:grpSpPr>
        <p:sp>
          <p:nvSpPr>
            <p:cNvPr id="124" name="Google Shape;124;p9"/>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6" name="Shape 126"/>
        <p:cNvGrpSpPr/>
        <p:nvPr/>
      </p:nvGrpSpPr>
      <p:grpSpPr>
        <a:xfrm>
          <a:off x="0" y="0"/>
          <a:ext cx="0" cy="0"/>
          <a:chOff x="0" y="0"/>
          <a:chExt cx="0" cy="0"/>
        </a:xfrm>
      </p:grpSpPr>
      <p:sp>
        <p:nvSpPr>
          <p:cNvPr id="127" name="Google Shape;127;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1pPr>
            <a:lvl2pPr lvl="1"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2pPr>
            <a:lvl3pPr lvl="2"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3pPr>
            <a:lvl4pPr lvl="3"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4pPr>
            <a:lvl5pPr lvl="4"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5pPr>
            <a:lvl6pPr lvl="5"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6pPr>
            <a:lvl7pPr lvl="6"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7pPr>
            <a:lvl8pPr lvl="7"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8pPr>
            <a:lvl9pPr lvl="8"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4"/>
          <p:cNvSpPr txBox="1"/>
          <p:nvPr>
            <p:ph type="ctrTitle"/>
          </p:nvPr>
        </p:nvSpPr>
        <p:spPr>
          <a:xfrm>
            <a:off x="713225" y="884250"/>
            <a:ext cx="4700100" cy="270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Landover Hills Ward Distribution </a:t>
            </a:r>
            <a:endParaRPr/>
          </a:p>
        </p:txBody>
      </p:sp>
      <p:sp>
        <p:nvSpPr>
          <p:cNvPr id="327" name="Google Shape;327;p24"/>
          <p:cNvSpPr txBox="1"/>
          <p:nvPr>
            <p:ph idx="1" type="subTitle"/>
          </p:nvPr>
        </p:nvSpPr>
        <p:spPr>
          <a:xfrm>
            <a:off x="713225" y="3783475"/>
            <a:ext cx="41505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6B4036"/>
                </a:solidFill>
                <a:latin typeface="Passion One"/>
                <a:ea typeface="Passion One"/>
                <a:cs typeface="Passion One"/>
                <a:sym typeface="Passion One"/>
              </a:rPr>
              <a:t>Abdul Rehman Galsulkar, </a:t>
            </a:r>
            <a:r>
              <a:rPr lang="en" sz="1900">
                <a:solidFill>
                  <a:srgbClr val="6B4036"/>
                </a:solidFill>
                <a:latin typeface="Passion One"/>
                <a:ea typeface="Passion One"/>
                <a:cs typeface="Passion One"/>
                <a:sym typeface="Passion One"/>
              </a:rPr>
              <a:t>Fatma Fadlelmola, </a:t>
            </a:r>
            <a:r>
              <a:rPr lang="en" sz="2000">
                <a:solidFill>
                  <a:srgbClr val="6B4036"/>
                </a:solidFill>
                <a:latin typeface="Passion One"/>
                <a:ea typeface="Passion One"/>
                <a:cs typeface="Passion One"/>
                <a:sym typeface="Passion One"/>
              </a:rPr>
              <a:t>Shahdad Parsi, and</a:t>
            </a:r>
            <a:endParaRPr sz="2000">
              <a:solidFill>
                <a:srgbClr val="6B4036"/>
              </a:solidFill>
              <a:latin typeface="Passion One"/>
              <a:ea typeface="Passion One"/>
              <a:cs typeface="Passion One"/>
              <a:sym typeface="Passion One"/>
            </a:endParaRPr>
          </a:p>
          <a:p>
            <a:pPr indent="0" lvl="0" marL="0" rtl="0" algn="l">
              <a:spcBef>
                <a:spcPts val="0"/>
              </a:spcBef>
              <a:spcAft>
                <a:spcPts val="0"/>
              </a:spcAft>
              <a:buNone/>
            </a:pPr>
            <a:r>
              <a:rPr lang="en" sz="1900">
                <a:solidFill>
                  <a:srgbClr val="6B4036"/>
                </a:solidFill>
                <a:latin typeface="Passion One"/>
                <a:ea typeface="Passion One"/>
                <a:cs typeface="Passion One"/>
                <a:sym typeface="Passion One"/>
              </a:rPr>
              <a:t>Yifeng Chen </a:t>
            </a:r>
            <a:endParaRPr sz="1900">
              <a:solidFill>
                <a:srgbClr val="6B4036"/>
              </a:solidFill>
              <a:latin typeface="Passion One"/>
              <a:ea typeface="Passion One"/>
              <a:cs typeface="Passion One"/>
              <a:sym typeface="Passion One"/>
            </a:endParaRPr>
          </a:p>
          <a:p>
            <a:pPr indent="0" lvl="0" marL="0" rtl="0" algn="l">
              <a:spcBef>
                <a:spcPts val="0"/>
              </a:spcBef>
              <a:spcAft>
                <a:spcPts val="0"/>
              </a:spcAft>
              <a:buNone/>
            </a:pPr>
            <a:r>
              <a:t/>
            </a:r>
            <a:endParaRPr/>
          </a:p>
        </p:txBody>
      </p:sp>
      <p:sp>
        <p:nvSpPr>
          <p:cNvPr id="328" name="Google Shape;328;p24"/>
          <p:cNvSpPr/>
          <p:nvPr/>
        </p:nvSpPr>
        <p:spPr>
          <a:xfrm>
            <a:off x="7599335" y="11594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6343345" y="728213"/>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6953610" y="1531350"/>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24"/>
          <p:cNvGrpSpPr/>
          <p:nvPr/>
        </p:nvGrpSpPr>
        <p:grpSpPr>
          <a:xfrm>
            <a:off x="4989100" y="1398730"/>
            <a:ext cx="3816176" cy="3205270"/>
            <a:chOff x="4989100" y="1398730"/>
            <a:chExt cx="3816176" cy="3205270"/>
          </a:xfrm>
        </p:grpSpPr>
        <p:sp>
          <p:nvSpPr>
            <p:cNvPr id="332" name="Google Shape;332;p24"/>
            <p:cNvSpPr/>
            <p:nvPr/>
          </p:nvSpPr>
          <p:spPr>
            <a:xfrm>
              <a:off x="6365683" y="1924108"/>
              <a:ext cx="776184" cy="2451946"/>
            </a:xfrm>
            <a:custGeom>
              <a:rect b="b" l="l" r="r" t="t"/>
              <a:pathLst>
                <a:path extrusionOk="0" h="32648" w="10335">
                  <a:moveTo>
                    <a:pt x="0" y="0"/>
                  </a:moveTo>
                  <a:lnTo>
                    <a:pt x="0" y="32647"/>
                  </a:lnTo>
                  <a:lnTo>
                    <a:pt x="10334" y="32647"/>
                  </a:lnTo>
                  <a:lnTo>
                    <a:pt x="103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24"/>
            <p:cNvGrpSpPr/>
            <p:nvPr/>
          </p:nvGrpSpPr>
          <p:grpSpPr>
            <a:xfrm>
              <a:off x="5610777" y="1398730"/>
              <a:ext cx="237925" cy="3015666"/>
              <a:chOff x="3171350" y="790775"/>
              <a:chExt cx="79200" cy="1003850"/>
            </a:xfrm>
          </p:grpSpPr>
          <p:sp>
            <p:nvSpPr>
              <p:cNvPr id="334" name="Google Shape;334;p24"/>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24"/>
            <p:cNvGrpSpPr/>
            <p:nvPr/>
          </p:nvGrpSpPr>
          <p:grpSpPr>
            <a:xfrm>
              <a:off x="5738304" y="1398803"/>
              <a:ext cx="697542" cy="3015600"/>
              <a:chOff x="5718450" y="2422075"/>
              <a:chExt cx="460850" cy="1992336"/>
            </a:xfrm>
          </p:grpSpPr>
          <p:sp>
            <p:nvSpPr>
              <p:cNvPr id="339" name="Google Shape;339;p24"/>
              <p:cNvSpPr/>
              <p:nvPr/>
            </p:nvSpPr>
            <p:spPr>
              <a:xfrm>
                <a:off x="5833479" y="4045230"/>
                <a:ext cx="125182" cy="233266"/>
              </a:xfrm>
              <a:custGeom>
                <a:rect b="b" l="l" r="r" t="t"/>
                <a:pathLst>
                  <a:path extrusionOk="0" h="4461" w="2394">
                    <a:moveTo>
                      <a:pt x="1197" y="1"/>
                    </a:moveTo>
                    <a:cubicBezTo>
                      <a:pt x="798" y="1"/>
                      <a:pt x="484" y="315"/>
                      <a:pt x="484" y="714"/>
                    </a:cubicBezTo>
                    <a:cubicBezTo>
                      <a:pt x="484" y="883"/>
                      <a:pt x="545" y="1016"/>
                      <a:pt x="617" y="1137"/>
                    </a:cubicBezTo>
                    <a:cubicBezTo>
                      <a:pt x="424" y="1306"/>
                      <a:pt x="291" y="1548"/>
                      <a:pt x="291" y="1826"/>
                    </a:cubicBezTo>
                    <a:cubicBezTo>
                      <a:pt x="291" y="2031"/>
                      <a:pt x="351" y="2213"/>
                      <a:pt x="448" y="2346"/>
                    </a:cubicBezTo>
                    <a:cubicBezTo>
                      <a:pt x="182" y="2551"/>
                      <a:pt x="1" y="2902"/>
                      <a:pt x="1" y="3264"/>
                    </a:cubicBezTo>
                    <a:cubicBezTo>
                      <a:pt x="1" y="3917"/>
                      <a:pt x="533" y="4461"/>
                      <a:pt x="1197" y="4461"/>
                    </a:cubicBezTo>
                    <a:cubicBezTo>
                      <a:pt x="1850" y="4461"/>
                      <a:pt x="2394" y="3929"/>
                      <a:pt x="2394" y="3264"/>
                    </a:cubicBezTo>
                    <a:cubicBezTo>
                      <a:pt x="2370" y="2902"/>
                      <a:pt x="2213" y="2551"/>
                      <a:pt x="1935" y="2346"/>
                    </a:cubicBezTo>
                    <a:cubicBezTo>
                      <a:pt x="2043" y="2188"/>
                      <a:pt x="2104" y="2007"/>
                      <a:pt x="2104" y="1826"/>
                    </a:cubicBezTo>
                    <a:cubicBezTo>
                      <a:pt x="2104" y="1548"/>
                      <a:pt x="1971" y="1306"/>
                      <a:pt x="1765" y="1137"/>
                    </a:cubicBezTo>
                    <a:cubicBezTo>
                      <a:pt x="1862" y="1016"/>
                      <a:pt x="1910" y="883"/>
                      <a:pt x="1910" y="714"/>
                    </a:cubicBezTo>
                    <a:cubicBezTo>
                      <a:pt x="1910" y="315"/>
                      <a:pt x="1584"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5896070" y="4145731"/>
                <a:ext cx="52" cy="268666"/>
              </a:xfrm>
              <a:custGeom>
                <a:rect b="b" l="l" r="r" t="t"/>
                <a:pathLst>
                  <a:path extrusionOk="0" fill="none" h="5138" w="1">
                    <a:moveTo>
                      <a:pt x="0" y="0"/>
                    </a:moveTo>
                    <a:lnTo>
                      <a:pt x="0" y="5137"/>
                    </a:lnTo>
                  </a:path>
                </a:pathLst>
              </a:custGeom>
              <a:solidFill>
                <a:schemeClr val="dk2"/>
              </a:solid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5944387" y="2422075"/>
                <a:ext cx="9568" cy="202163"/>
              </a:xfrm>
              <a:custGeom>
                <a:rect b="b" l="l" r="r" t="t"/>
                <a:pathLst>
                  <a:path extrusionOk="0" h="4099" w="194">
                    <a:moveTo>
                      <a:pt x="0" y="1"/>
                    </a:moveTo>
                    <a:lnTo>
                      <a:pt x="0" y="4098"/>
                    </a:lnTo>
                    <a:lnTo>
                      <a:pt x="194" y="4098"/>
                    </a:lnTo>
                    <a:lnTo>
                      <a:pt x="1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5944387" y="2561603"/>
                <a:ext cx="9568" cy="63228"/>
              </a:xfrm>
              <a:custGeom>
                <a:rect b="b" l="l" r="r" t="t"/>
                <a:pathLst>
                  <a:path extrusionOk="0" h="1282" w="194">
                    <a:moveTo>
                      <a:pt x="0" y="0"/>
                    </a:moveTo>
                    <a:lnTo>
                      <a:pt x="0" y="1282"/>
                    </a:lnTo>
                    <a:lnTo>
                      <a:pt x="194" y="1282"/>
                    </a:lnTo>
                    <a:lnTo>
                      <a:pt x="1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5905621" y="2486488"/>
                <a:ext cx="9568" cy="160389"/>
              </a:xfrm>
              <a:custGeom>
                <a:rect b="b" l="l" r="r" t="t"/>
                <a:pathLst>
                  <a:path extrusionOk="0" h="3252" w="194">
                    <a:moveTo>
                      <a:pt x="1" y="0"/>
                    </a:moveTo>
                    <a:lnTo>
                      <a:pt x="1" y="3252"/>
                    </a:lnTo>
                    <a:lnTo>
                      <a:pt x="194" y="3252"/>
                    </a:lnTo>
                    <a:lnTo>
                      <a:pt x="1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5981920" y="2486488"/>
                <a:ext cx="10209" cy="160389"/>
              </a:xfrm>
              <a:custGeom>
                <a:rect b="b" l="l" r="r" t="t"/>
                <a:pathLst>
                  <a:path extrusionOk="0" h="3252" w="207">
                    <a:moveTo>
                      <a:pt x="1" y="0"/>
                    </a:moveTo>
                    <a:lnTo>
                      <a:pt x="1" y="3252"/>
                    </a:lnTo>
                    <a:lnTo>
                      <a:pt x="206" y="3252"/>
                    </a:lnTo>
                    <a:lnTo>
                      <a:pt x="2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5905621" y="2573538"/>
                <a:ext cx="9568" cy="63228"/>
              </a:xfrm>
              <a:custGeom>
                <a:rect b="b" l="l" r="r" t="t"/>
                <a:pathLst>
                  <a:path extrusionOk="0" h="1282" w="194">
                    <a:moveTo>
                      <a:pt x="1" y="0"/>
                    </a:moveTo>
                    <a:lnTo>
                      <a:pt x="1" y="1281"/>
                    </a:lnTo>
                    <a:lnTo>
                      <a:pt x="194" y="1281"/>
                    </a:lnTo>
                    <a:lnTo>
                      <a:pt x="1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5981920" y="2573538"/>
                <a:ext cx="10209" cy="63228"/>
              </a:xfrm>
              <a:custGeom>
                <a:rect b="b" l="l" r="r" t="t"/>
                <a:pathLst>
                  <a:path extrusionOk="0" h="1282" w="207">
                    <a:moveTo>
                      <a:pt x="1" y="0"/>
                    </a:moveTo>
                    <a:lnTo>
                      <a:pt x="1" y="1281"/>
                    </a:lnTo>
                    <a:lnTo>
                      <a:pt x="206" y="1281"/>
                    </a:lnTo>
                    <a:lnTo>
                      <a:pt x="2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5843033" y="2582465"/>
                <a:ext cx="211681" cy="410786"/>
              </a:xfrm>
              <a:custGeom>
                <a:rect b="b" l="l" r="r" t="t"/>
                <a:pathLst>
                  <a:path extrusionOk="0" h="8329" w="4292">
                    <a:moveTo>
                      <a:pt x="2140" y="0"/>
                    </a:moveTo>
                    <a:cubicBezTo>
                      <a:pt x="1197" y="0"/>
                      <a:pt x="375" y="568"/>
                      <a:pt x="0" y="1402"/>
                    </a:cubicBezTo>
                    <a:lnTo>
                      <a:pt x="0" y="8328"/>
                    </a:lnTo>
                    <a:lnTo>
                      <a:pt x="4291" y="8328"/>
                    </a:lnTo>
                    <a:lnTo>
                      <a:pt x="4291" y="1402"/>
                    </a:lnTo>
                    <a:cubicBezTo>
                      <a:pt x="3917" y="568"/>
                      <a:pt x="3095" y="0"/>
                      <a:pt x="2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5859112" y="2597952"/>
                <a:ext cx="178884" cy="379764"/>
              </a:xfrm>
              <a:custGeom>
                <a:rect b="b" l="l" r="r" t="t"/>
                <a:pathLst>
                  <a:path extrusionOk="0" h="7700" w="3627">
                    <a:moveTo>
                      <a:pt x="1814" y="1"/>
                    </a:moveTo>
                    <a:cubicBezTo>
                      <a:pt x="1064" y="1"/>
                      <a:pt x="351" y="460"/>
                      <a:pt x="1" y="1161"/>
                    </a:cubicBezTo>
                    <a:lnTo>
                      <a:pt x="1" y="7700"/>
                    </a:lnTo>
                    <a:lnTo>
                      <a:pt x="3627" y="7700"/>
                    </a:lnTo>
                    <a:lnTo>
                      <a:pt x="3627" y="1161"/>
                    </a:lnTo>
                    <a:cubicBezTo>
                      <a:pt x="3288" y="460"/>
                      <a:pt x="2575" y="1"/>
                      <a:pt x="18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5873415" y="2612847"/>
                <a:ext cx="150278" cy="350567"/>
              </a:xfrm>
              <a:custGeom>
                <a:rect b="b" l="l" r="r" t="t"/>
                <a:pathLst>
                  <a:path extrusionOk="0" h="7108" w="3047">
                    <a:moveTo>
                      <a:pt x="1524" y="1"/>
                    </a:moveTo>
                    <a:cubicBezTo>
                      <a:pt x="907" y="1"/>
                      <a:pt x="315" y="363"/>
                      <a:pt x="1" y="944"/>
                    </a:cubicBezTo>
                    <a:lnTo>
                      <a:pt x="1" y="7096"/>
                    </a:lnTo>
                    <a:lnTo>
                      <a:pt x="1" y="7108"/>
                    </a:lnTo>
                    <a:lnTo>
                      <a:pt x="3047" y="7108"/>
                    </a:lnTo>
                    <a:lnTo>
                      <a:pt x="3047" y="944"/>
                    </a:lnTo>
                    <a:cubicBezTo>
                      <a:pt x="2733" y="363"/>
                      <a:pt x="2140" y="1"/>
                      <a:pt x="1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5918740" y="2602144"/>
                <a:ext cx="49" cy="171140"/>
              </a:xfrm>
              <a:custGeom>
                <a:rect b="b" l="l" r="r" t="t"/>
                <a:pathLst>
                  <a:path extrusionOk="0" fill="none" h="3470" w="1">
                    <a:moveTo>
                      <a:pt x="0" y="0"/>
                    </a:moveTo>
                    <a:lnTo>
                      <a:pt x="0" y="346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5978369" y="2602144"/>
                <a:ext cx="49" cy="171140"/>
              </a:xfrm>
              <a:custGeom>
                <a:rect b="b" l="l" r="r" t="t"/>
                <a:pathLst>
                  <a:path extrusionOk="0" fill="none" h="3470" w="1">
                    <a:moveTo>
                      <a:pt x="0" y="0"/>
                    </a:moveTo>
                    <a:lnTo>
                      <a:pt x="0" y="346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5843033" y="2724952"/>
                <a:ext cx="211090" cy="137751"/>
              </a:xfrm>
              <a:custGeom>
                <a:rect b="b" l="l" r="r" t="t"/>
                <a:pathLst>
                  <a:path extrusionOk="0" h="2793" w="4280">
                    <a:moveTo>
                      <a:pt x="2140" y="0"/>
                    </a:moveTo>
                    <a:cubicBezTo>
                      <a:pt x="1378" y="0"/>
                      <a:pt x="629" y="194"/>
                      <a:pt x="0" y="556"/>
                    </a:cubicBezTo>
                    <a:lnTo>
                      <a:pt x="0" y="2792"/>
                    </a:lnTo>
                    <a:lnTo>
                      <a:pt x="4279" y="2792"/>
                    </a:lnTo>
                    <a:lnTo>
                      <a:pt x="4279" y="544"/>
                    </a:lnTo>
                    <a:cubicBezTo>
                      <a:pt x="3639" y="194"/>
                      <a:pt x="2913" y="0"/>
                      <a:pt x="2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5760767" y="2748182"/>
                <a:ext cx="375621" cy="729098"/>
              </a:xfrm>
              <a:custGeom>
                <a:rect b="b" l="l" r="r" t="t"/>
                <a:pathLst>
                  <a:path extrusionOk="0" h="14783" w="7616">
                    <a:moveTo>
                      <a:pt x="3808" y="1"/>
                    </a:moveTo>
                    <a:cubicBezTo>
                      <a:pt x="2128" y="1"/>
                      <a:pt x="677" y="1028"/>
                      <a:pt x="0" y="2502"/>
                    </a:cubicBezTo>
                    <a:lnTo>
                      <a:pt x="0" y="14783"/>
                    </a:lnTo>
                    <a:lnTo>
                      <a:pt x="7615" y="14783"/>
                    </a:lnTo>
                    <a:lnTo>
                      <a:pt x="7615" y="2502"/>
                    </a:lnTo>
                    <a:cubicBezTo>
                      <a:pt x="6938" y="1028"/>
                      <a:pt x="5488" y="1"/>
                      <a:pt x="38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5789965" y="2777972"/>
                <a:ext cx="317818" cy="671295"/>
              </a:xfrm>
              <a:custGeom>
                <a:rect b="b" l="l" r="r" t="t"/>
                <a:pathLst>
                  <a:path extrusionOk="0" h="13611" w="6444">
                    <a:moveTo>
                      <a:pt x="3216" y="1"/>
                    </a:moveTo>
                    <a:cubicBezTo>
                      <a:pt x="1874" y="1"/>
                      <a:pt x="617" y="799"/>
                      <a:pt x="1" y="2056"/>
                    </a:cubicBezTo>
                    <a:lnTo>
                      <a:pt x="1" y="13611"/>
                    </a:lnTo>
                    <a:lnTo>
                      <a:pt x="6443" y="13611"/>
                    </a:lnTo>
                    <a:lnTo>
                      <a:pt x="6443" y="2056"/>
                    </a:lnTo>
                    <a:cubicBezTo>
                      <a:pt x="5815" y="799"/>
                      <a:pt x="4557" y="1"/>
                      <a:pt x="3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5800125" y="2933578"/>
                <a:ext cx="296315" cy="229535"/>
              </a:xfrm>
              <a:custGeom>
                <a:rect b="b" l="l" r="r" t="t"/>
                <a:pathLst>
                  <a:path extrusionOk="0" h="4654" w="6008">
                    <a:moveTo>
                      <a:pt x="0" y="1"/>
                    </a:moveTo>
                    <a:lnTo>
                      <a:pt x="0" y="4654"/>
                    </a:lnTo>
                    <a:lnTo>
                      <a:pt x="6007" y="4654"/>
                    </a:lnTo>
                    <a:lnTo>
                      <a:pt x="60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5800716" y="2787540"/>
                <a:ext cx="296315" cy="125223"/>
              </a:xfrm>
              <a:custGeom>
                <a:rect b="b" l="l" r="r" t="t"/>
                <a:pathLst>
                  <a:path extrusionOk="0" h="2539" w="6008">
                    <a:moveTo>
                      <a:pt x="2998" y="0"/>
                    </a:moveTo>
                    <a:cubicBezTo>
                      <a:pt x="1765" y="0"/>
                      <a:pt x="580" y="738"/>
                      <a:pt x="0" y="1886"/>
                    </a:cubicBezTo>
                    <a:lnTo>
                      <a:pt x="0" y="2538"/>
                    </a:lnTo>
                    <a:lnTo>
                      <a:pt x="6007" y="2538"/>
                    </a:lnTo>
                    <a:lnTo>
                      <a:pt x="6007" y="1886"/>
                    </a:lnTo>
                    <a:cubicBezTo>
                      <a:pt x="5415" y="738"/>
                      <a:pt x="4243" y="0"/>
                      <a:pt x="2998" y="0"/>
                    </a:cubicBezTo>
                    <a:close/>
                  </a:path>
                </a:pathLst>
              </a:custGeom>
              <a:solidFill>
                <a:srgbClr val="CFC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948530" y="2740439"/>
                <a:ext cx="49" cy="186627"/>
              </a:xfrm>
              <a:custGeom>
                <a:rect b="b" l="l" r="r" t="t"/>
                <a:pathLst>
                  <a:path extrusionOk="0" fill="none" h="3784" w="1">
                    <a:moveTo>
                      <a:pt x="1" y="0"/>
                    </a:moveTo>
                    <a:lnTo>
                      <a:pt x="1" y="3784"/>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5948530" y="2740439"/>
                <a:ext cx="49" cy="186627"/>
              </a:xfrm>
              <a:custGeom>
                <a:rect b="b" l="l" r="r" t="t"/>
                <a:pathLst>
                  <a:path extrusionOk="0" fill="none" h="3784" w="1">
                    <a:moveTo>
                      <a:pt x="1" y="0"/>
                    </a:moveTo>
                    <a:lnTo>
                      <a:pt x="1" y="3784"/>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906213" y="2746406"/>
                <a:ext cx="42366" cy="180659"/>
              </a:xfrm>
              <a:custGeom>
                <a:rect b="b" l="l" r="r" t="t"/>
                <a:pathLst>
                  <a:path extrusionOk="0" fill="none" h="3663" w="859">
                    <a:moveTo>
                      <a:pt x="1" y="0"/>
                    </a:moveTo>
                    <a:lnTo>
                      <a:pt x="859" y="3663"/>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5866855" y="2764852"/>
                <a:ext cx="81723" cy="162213"/>
              </a:xfrm>
              <a:custGeom>
                <a:rect b="b" l="l" r="r" t="t"/>
                <a:pathLst>
                  <a:path extrusionOk="0" fill="none" h="3289" w="1657">
                    <a:moveTo>
                      <a:pt x="1" y="1"/>
                    </a:moveTo>
                    <a:lnTo>
                      <a:pt x="1657" y="328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a:off x="5832282" y="2794691"/>
                <a:ext cx="116297" cy="132375"/>
              </a:xfrm>
              <a:custGeom>
                <a:rect b="b" l="l" r="r" t="t"/>
                <a:pathLst>
                  <a:path extrusionOk="0" fill="none" h="2684" w="2358">
                    <a:moveTo>
                      <a:pt x="1" y="0"/>
                    </a:moveTo>
                    <a:lnTo>
                      <a:pt x="2358" y="2684"/>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5806684" y="2833408"/>
                <a:ext cx="141894" cy="93659"/>
              </a:xfrm>
              <a:custGeom>
                <a:rect b="b" l="l" r="r" t="t"/>
                <a:pathLst>
                  <a:path extrusionOk="0" fill="none" h="1899" w="2877">
                    <a:moveTo>
                      <a:pt x="0" y="1"/>
                    </a:moveTo>
                    <a:lnTo>
                      <a:pt x="2877" y="189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5789965" y="2878141"/>
                <a:ext cx="158613" cy="48925"/>
              </a:xfrm>
              <a:custGeom>
                <a:rect b="b" l="l" r="r" t="t"/>
                <a:pathLst>
                  <a:path extrusionOk="0" fill="none" h="992" w="3216">
                    <a:moveTo>
                      <a:pt x="1" y="0"/>
                    </a:moveTo>
                    <a:lnTo>
                      <a:pt x="3216" y="992"/>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5948530" y="2746406"/>
                <a:ext cx="43007" cy="180659"/>
              </a:xfrm>
              <a:custGeom>
                <a:rect b="b" l="l" r="r" t="t"/>
                <a:pathLst>
                  <a:path extrusionOk="0" fill="none" h="3663" w="872">
                    <a:moveTo>
                      <a:pt x="871" y="0"/>
                    </a:moveTo>
                    <a:lnTo>
                      <a:pt x="1" y="3663"/>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5948530" y="2764852"/>
                <a:ext cx="82315" cy="162213"/>
              </a:xfrm>
              <a:custGeom>
                <a:rect b="b" l="l" r="r" t="t"/>
                <a:pathLst>
                  <a:path extrusionOk="0" fill="none" h="3289" w="1669">
                    <a:moveTo>
                      <a:pt x="1669" y="1"/>
                    </a:moveTo>
                    <a:lnTo>
                      <a:pt x="1" y="328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5948530" y="2794691"/>
                <a:ext cx="116297" cy="132375"/>
              </a:xfrm>
              <a:custGeom>
                <a:rect b="b" l="l" r="r" t="t"/>
                <a:pathLst>
                  <a:path extrusionOk="0" fill="none" h="2684" w="2358">
                    <a:moveTo>
                      <a:pt x="2358" y="0"/>
                    </a:moveTo>
                    <a:lnTo>
                      <a:pt x="1" y="2684"/>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5948530" y="2833408"/>
                <a:ext cx="142535" cy="93659"/>
              </a:xfrm>
              <a:custGeom>
                <a:rect b="b" l="l" r="r" t="t"/>
                <a:pathLst>
                  <a:path extrusionOk="0" fill="none" h="1899" w="2890">
                    <a:moveTo>
                      <a:pt x="2890" y="1"/>
                    </a:moveTo>
                    <a:lnTo>
                      <a:pt x="1" y="1899"/>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5948530" y="2878141"/>
                <a:ext cx="159254" cy="48925"/>
              </a:xfrm>
              <a:custGeom>
                <a:rect b="b" l="l" r="r" t="t"/>
                <a:pathLst>
                  <a:path extrusionOk="0" fill="none" h="992" w="3229">
                    <a:moveTo>
                      <a:pt x="3228" y="0"/>
                    </a:moveTo>
                    <a:lnTo>
                      <a:pt x="1" y="992"/>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5753024" y="2912715"/>
                <a:ext cx="392291" cy="20912"/>
              </a:xfrm>
              <a:custGeom>
                <a:rect b="b" l="l" r="r" t="t"/>
                <a:pathLst>
                  <a:path extrusionOk="0" h="424" w="7954">
                    <a:moveTo>
                      <a:pt x="0" y="0"/>
                    </a:moveTo>
                    <a:lnTo>
                      <a:pt x="0" y="424"/>
                    </a:lnTo>
                    <a:lnTo>
                      <a:pt x="7953" y="424"/>
                    </a:lnTo>
                    <a:lnTo>
                      <a:pt x="7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5753024" y="2912715"/>
                <a:ext cx="36990" cy="20912"/>
              </a:xfrm>
              <a:custGeom>
                <a:rect b="b" l="l" r="r" t="t"/>
                <a:pathLst>
                  <a:path extrusionOk="0" h="424" w="750">
                    <a:moveTo>
                      <a:pt x="0" y="0"/>
                    </a:moveTo>
                    <a:lnTo>
                      <a:pt x="0" y="424"/>
                    </a:lnTo>
                    <a:lnTo>
                      <a:pt x="750" y="424"/>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6107736" y="2912715"/>
                <a:ext cx="36990" cy="20912"/>
              </a:xfrm>
              <a:custGeom>
                <a:rect b="b" l="l" r="r" t="t"/>
                <a:pathLst>
                  <a:path extrusionOk="0" h="424" w="750">
                    <a:moveTo>
                      <a:pt x="0" y="0"/>
                    </a:moveTo>
                    <a:lnTo>
                      <a:pt x="0" y="424"/>
                    </a:lnTo>
                    <a:lnTo>
                      <a:pt x="749" y="424"/>
                    </a:lnTo>
                    <a:lnTo>
                      <a:pt x="7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5760767" y="2933578"/>
                <a:ext cx="375621" cy="14352"/>
              </a:xfrm>
              <a:custGeom>
                <a:rect b="b" l="l" r="r" t="t"/>
                <a:pathLst>
                  <a:path extrusionOk="0" h="291" w="7616">
                    <a:moveTo>
                      <a:pt x="0" y="1"/>
                    </a:moveTo>
                    <a:lnTo>
                      <a:pt x="0" y="291"/>
                    </a:lnTo>
                    <a:lnTo>
                      <a:pt x="7615" y="291"/>
                    </a:lnTo>
                    <a:lnTo>
                      <a:pt x="76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5857336" y="2930618"/>
                <a:ext cx="49" cy="361269"/>
              </a:xfrm>
              <a:custGeom>
                <a:rect b="b" l="l" r="r" t="t"/>
                <a:pathLst>
                  <a:path extrusionOk="0" fill="none" h="7325" w="1">
                    <a:moveTo>
                      <a:pt x="1" y="7325"/>
                    </a:moveTo>
                    <a:lnTo>
                      <a:pt x="1" y="0"/>
                    </a:lnTo>
                  </a:path>
                </a:pathLst>
              </a:custGeom>
              <a:solidFill>
                <a:schemeClr val="dk2"/>
              </a:solid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5918148" y="2930618"/>
                <a:ext cx="49" cy="361269"/>
              </a:xfrm>
              <a:custGeom>
                <a:rect b="b" l="l" r="r" t="t"/>
                <a:pathLst>
                  <a:path extrusionOk="0" fill="none" h="7325" w="1">
                    <a:moveTo>
                      <a:pt x="0" y="7325"/>
                    </a:moveTo>
                    <a:lnTo>
                      <a:pt x="0" y="0"/>
                    </a:lnTo>
                  </a:path>
                </a:pathLst>
              </a:custGeom>
              <a:solidFill>
                <a:schemeClr val="dk2"/>
              </a:solid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5978960" y="2930618"/>
                <a:ext cx="49" cy="361269"/>
              </a:xfrm>
              <a:custGeom>
                <a:rect b="b" l="l" r="r" t="t"/>
                <a:pathLst>
                  <a:path extrusionOk="0" fill="none" h="7325" w="1">
                    <a:moveTo>
                      <a:pt x="0" y="7325"/>
                    </a:moveTo>
                    <a:lnTo>
                      <a:pt x="0" y="0"/>
                    </a:lnTo>
                  </a:path>
                </a:pathLst>
              </a:custGeom>
              <a:solidFill>
                <a:schemeClr val="dk2"/>
              </a:solid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6040956" y="2930618"/>
                <a:ext cx="49" cy="361269"/>
              </a:xfrm>
              <a:custGeom>
                <a:rect b="b" l="l" r="r" t="t"/>
                <a:pathLst>
                  <a:path extrusionOk="0" fill="none" h="7325" w="1">
                    <a:moveTo>
                      <a:pt x="0" y="7325"/>
                    </a:moveTo>
                    <a:lnTo>
                      <a:pt x="0" y="0"/>
                    </a:lnTo>
                  </a:path>
                </a:pathLst>
              </a:custGeom>
              <a:solidFill>
                <a:schemeClr val="dk2"/>
              </a:solid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5727377" y="3008693"/>
                <a:ext cx="443584" cy="1405719"/>
              </a:xfrm>
              <a:custGeom>
                <a:rect b="b" l="l" r="r" t="t"/>
                <a:pathLst>
                  <a:path extrusionOk="0" h="28502" w="8994">
                    <a:moveTo>
                      <a:pt x="4485" y="0"/>
                    </a:moveTo>
                    <a:cubicBezTo>
                      <a:pt x="2515" y="0"/>
                      <a:pt x="798" y="1209"/>
                      <a:pt x="1" y="2962"/>
                    </a:cubicBezTo>
                    <a:lnTo>
                      <a:pt x="1" y="28501"/>
                    </a:lnTo>
                    <a:lnTo>
                      <a:pt x="8993" y="28501"/>
                    </a:lnTo>
                    <a:lnTo>
                      <a:pt x="8981" y="2962"/>
                    </a:lnTo>
                    <a:cubicBezTo>
                      <a:pt x="8171" y="1209"/>
                      <a:pt x="6467" y="0"/>
                      <a:pt x="44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5760767" y="3043266"/>
                <a:ext cx="375621" cy="1336572"/>
              </a:xfrm>
              <a:custGeom>
                <a:rect b="b" l="l" r="r" t="t"/>
                <a:pathLst>
                  <a:path extrusionOk="0" h="27100" w="7616">
                    <a:moveTo>
                      <a:pt x="3808" y="1"/>
                    </a:moveTo>
                    <a:cubicBezTo>
                      <a:pt x="2212" y="1"/>
                      <a:pt x="750" y="943"/>
                      <a:pt x="0" y="2430"/>
                    </a:cubicBezTo>
                    <a:lnTo>
                      <a:pt x="0" y="27099"/>
                    </a:lnTo>
                    <a:lnTo>
                      <a:pt x="7615" y="27099"/>
                    </a:lnTo>
                    <a:lnTo>
                      <a:pt x="7615" y="2430"/>
                    </a:lnTo>
                    <a:cubicBezTo>
                      <a:pt x="6878" y="943"/>
                      <a:pt x="5403" y="1"/>
                      <a:pt x="38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5795341" y="3211400"/>
                <a:ext cx="307066" cy="1131450"/>
              </a:xfrm>
              <a:custGeom>
                <a:rect b="b" l="l" r="r" t="t"/>
                <a:pathLst>
                  <a:path extrusionOk="0" h="22941" w="6226">
                    <a:moveTo>
                      <a:pt x="1" y="0"/>
                    </a:moveTo>
                    <a:lnTo>
                      <a:pt x="1" y="22941"/>
                    </a:lnTo>
                    <a:lnTo>
                      <a:pt x="6225" y="22941"/>
                    </a:lnTo>
                    <a:lnTo>
                      <a:pt x="6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4"/>
              <p:cNvSpPr/>
              <p:nvPr/>
            </p:nvSpPr>
            <p:spPr>
              <a:xfrm>
                <a:off x="5795341" y="3223878"/>
                <a:ext cx="62045" cy="77580"/>
              </a:xfrm>
              <a:custGeom>
                <a:rect b="b" l="l" r="r" t="t"/>
                <a:pathLst>
                  <a:path extrusionOk="0" h="1573" w="1258">
                    <a:moveTo>
                      <a:pt x="1137" y="1"/>
                    </a:moveTo>
                    <a:lnTo>
                      <a:pt x="1137" y="1475"/>
                    </a:lnTo>
                    <a:lnTo>
                      <a:pt x="1" y="1475"/>
                    </a:lnTo>
                    <a:lnTo>
                      <a:pt x="1" y="1572"/>
                    </a:lnTo>
                    <a:lnTo>
                      <a:pt x="1258" y="1572"/>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5857336" y="3223878"/>
                <a:ext cx="60861" cy="77580"/>
              </a:xfrm>
              <a:custGeom>
                <a:rect b="b" l="l" r="r" t="t"/>
                <a:pathLst>
                  <a:path extrusionOk="0" h="1573" w="1234">
                    <a:moveTo>
                      <a:pt x="1125" y="1"/>
                    </a:moveTo>
                    <a:lnTo>
                      <a:pt x="1125" y="1475"/>
                    </a:lnTo>
                    <a:lnTo>
                      <a:pt x="1" y="1475"/>
                    </a:lnTo>
                    <a:lnTo>
                      <a:pt x="1" y="1572"/>
                    </a:lnTo>
                    <a:lnTo>
                      <a:pt x="1233" y="1572"/>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4"/>
              <p:cNvSpPr/>
              <p:nvPr/>
            </p:nvSpPr>
            <p:spPr>
              <a:xfrm>
                <a:off x="5918148" y="3223878"/>
                <a:ext cx="61453" cy="77580"/>
              </a:xfrm>
              <a:custGeom>
                <a:rect b="b" l="l" r="r" t="t"/>
                <a:pathLst>
                  <a:path extrusionOk="0" h="1573" w="1246">
                    <a:moveTo>
                      <a:pt x="1137" y="1"/>
                    </a:moveTo>
                    <a:lnTo>
                      <a:pt x="1137" y="1475"/>
                    </a:lnTo>
                    <a:lnTo>
                      <a:pt x="0" y="1475"/>
                    </a:lnTo>
                    <a:lnTo>
                      <a:pt x="0" y="1572"/>
                    </a:lnTo>
                    <a:lnTo>
                      <a:pt x="1245" y="157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a:off x="5979552" y="3223878"/>
                <a:ext cx="61453" cy="77580"/>
              </a:xfrm>
              <a:custGeom>
                <a:rect b="b" l="l" r="r" t="t"/>
                <a:pathLst>
                  <a:path extrusionOk="0" h="1573" w="1246">
                    <a:moveTo>
                      <a:pt x="1124" y="1"/>
                    </a:moveTo>
                    <a:lnTo>
                      <a:pt x="1124" y="1475"/>
                    </a:lnTo>
                    <a:lnTo>
                      <a:pt x="0" y="1475"/>
                    </a:lnTo>
                    <a:lnTo>
                      <a:pt x="0" y="1572"/>
                    </a:lnTo>
                    <a:lnTo>
                      <a:pt x="1245" y="157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4"/>
              <p:cNvSpPr/>
              <p:nvPr/>
            </p:nvSpPr>
            <p:spPr>
              <a:xfrm>
                <a:off x="6040956" y="3223878"/>
                <a:ext cx="61453" cy="77580"/>
              </a:xfrm>
              <a:custGeom>
                <a:rect b="b" l="l" r="r" t="t"/>
                <a:pathLst>
                  <a:path extrusionOk="0" h="1573" w="1246">
                    <a:moveTo>
                      <a:pt x="1136" y="1"/>
                    </a:moveTo>
                    <a:lnTo>
                      <a:pt x="1136" y="1475"/>
                    </a:lnTo>
                    <a:lnTo>
                      <a:pt x="0" y="1475"/>
                    </a:lnTo>
                    <a:lnTo>
                      <a:pt x="0" y="1572"/>
                    </a:lnTo>
                    <a:lnTo>
                      <a:pt x="1245" y="157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4"/>
              <p:cNvSpPr/>
              <p:nvPr/>
            </p:nvSpPr>
            <p:spPr>
              <a:xfrm>
                <a:off x="5795341" y="3301410"/>
                <a:ext cx="62045" cy="88233"/>
              </a:xfrm>
              <a:custGeom>
                <a:rect b="b" l="l" r="r" t="t"/>
                <a:pathLst>
                  <a:path extrusionOk="0" h="1789" w="1258">
                    <a:moveTo>
                      <a:pt x="1137" y="0"/>
                    </a:moveTo>
                    <a:lnTo>
                      <a:pt x="1137" y="1680"/>
                    </a:lnTo>
                    <a:lnTo>
                      <a:pt x="1" y="1680"/>
                    </a:lnTo>
                    <a:lnTo>
                      <a:pt x="1" y="1789"/>
                    </a:lnTo>
                    <a:lnTo>
                      <a:pt x="1258" y="1789"/>
                    </a:lnTo>
                    <a:lnTo>
                      <a:pt x="1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4"/>
              <p:cNvSpPr/>
              <p:nvPr/>
            </p:nvSpPr>
            <p:spPr>
              <a:xfrm>
                <a:off x="5857336" y="3301410"/>
                <a:ext cx="60861" cy="88233"/>
              </a:xfrm>
              <a:custGeom>
                <a:rect b="b" l="l" r="r" t="t"/>
                <a:pathLst>
                  <a:path extrusionOk="0" h="1789" w="1234">
                    <a:moveTo>
                      <a:pt x="1125" y="0"/>
                    </a:moveTo>
                    <a:lnTo>
                      <a:pt x="1125" y="1680"/>
                    </a:lnTo>
                    <a:lnTo>
                      <a:pt x="1" y="1680"/>
                    </a:lnTo>
                    <a:lnTo>
                      <a:pt x="1" y="1789"/>
                    </a:lnTo>
                    <a:lnTo>
                      <a:pt x="1233" y="1789"/>
                    </a:lnTo>
                    <a:lnTo>
                      <a:pt x="12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4"/>
              <p:cNvSpPr/>
              <p:nvPr/>
            </p:nvSpPr>
            <p:spPr>
              <a:xfrm>
                <a:off x="5918148" y="3301410"/>
                <a:ext cx="61453" cy="88233"/>
              </a:xfrm>
              <a:custGeom>
                <a:rect b="b" l="l" r="r" t="t"/>
                <a:pathLst>
                  <a:path extrusionOk="0" h="1789" w="1246">
                    <a:moveTo>
                      <a:pt x="1137" y="0"/>
                    </a:moveTo>
                    <a:lnTo>
                      <a:pt x="1137"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4"/>
              <p:cNvSpPr/>
              <p:nvPr/>
            </p:nvSpPr>
            <p:spPr>
              <a:xfrm>
                <a:off x="5979552" y="3301410"/>
                <a:ext cx="61453" cy="88233"/>
              </a:xfrm>
              <a:custGeom>
                <a:rect b="b" l="l" r="r" t="t"/>
                <a:pathLst>
                  <a:path extrusionOk="0" h="1789" w="1246">
                    <a:moveTo>
                      <a:pt x="1124" y="0"/>
                    </a:moveTo>
                    <a:lnTo>
                      <a:pt x="1124"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4"/>
              <p:cNvSpPr/>
              <p:nvPr/>
            </p:nvSpPr>
            <p:spPr>
              <a:xfrm>
                <a:off x="6040956" y="3301410"/>
                <a:ext cx="61453" cy="88233"/>
              </a:xfrm>
              <a:custGeom>
                <a:rect b="b" l="l" r="r" t="t"/>
                <a:pathLst>
                  <a:path extrusionOk="0" h="1789" w="1246">
                    <a:moveTo>
                      <a:pt x="1136" y="0"/>
                    </a:moveTo>
                    <a:lnTo>
                      <a:pt x="1136"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4"/>
              <p:cNvSpPr/>
              <p:nvPr/>
            </p:nvSpPr>
            <p:spPr>
              <a:xfrm>
                <a:off x="5795341" y="3389595"/>
                <a:ext cx="62045" cy="87691"/>
              </a:xfrm>
              <a:custGeom>
                <a:rect b="b" l="l" r="r" t="t"/>
                <a:pathLst>
                  <a:path extrusionOk="0" h="1778" w="1258">
                    <a:moveTo>
                      <a:pt x="1137" y="1"/>
                    </a:moveTo>
                    <a:lnTo>
                      <a:pt x="1137" y="1681"/>
                    </a:lnTo>
                    <a:lnTo>
                      <a:pt x="1" y="1681"/>
                    </a:lnTo>
                    <a:lnTo>
                      <a:pt x="1" y="1778"/>
                    </a:lnTo>
                    <a:lnTo>
                      <a:pt x="1258" y="1778"/>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4"/>
              <p:cNvSpPr/>
              <p:nvPr/>
            </p:nvSpPr>
            <p:spPr>
              <a:xfrm>
                <a:off x="5857336" y="3389595"/>
                <a:ext cx="60861" cy="87691"/>
              </a:xfrm>
              <a:custGeom>
                <a:rect b="b" l="l" r="r" t="t"/>
                <a:pathLst>
                  <a:path extrusionOk="0" h="1778" w="1234">
                    <a:moveTo>
                      <a:pt x="1125" y="1"/>
                    </a:moveTo>
                    <a:lnTo>
                      <a:pt x="1125" y="1681"/>
                    </a:lnTo>
                    <a:lnTo>
                      <a:pt x="1" y="1681"/>
                    </a:lnTo>
                    <a:lnTo>
                      <a:pt x="1" y="1778"/>
                    </a:lnTo>
                    <a:lnTo>
                      <a:pt x="1233" y="1778"/>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4"/>
              <p:cNvSpPr/>
              <p:nvPr/>
            </p:nvSpPr>
            <p:spPr>
              <a:xfrm>
                <a:off x="5918148" y="3389595"/>
                <a:ext cx="61453" cy="87691"/>
              </a:xfrm>
              <a:custGeom>
                <a:rect b="b" l="l" r="r" t="t"/>
                <a:pathLst>
                  <a:path extrusionOk="0" h="1778" w="1246">
                    <a:moveTo>
                      <a:pt x="1137" y="1"/>
                    </a:moveTo>
                    <a:lnTo>
                      <a:pt x="1137" y="1681"/>
                    </a:lnTo>
                    <a:lnTo>
                      <a:pt x="0" y="1681"/>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4"/>
              <p:cNvSpPr/>
              <p:nvPr/>
            </p:nvSpPr>
            <p:spPr>
              <a:xfrm>
                <a:off x="5979552" y="3389595"/>
                <a:ext cx="61453" cy="87691"/>
              </a:xfrm>
              <a:custGeom>
                <a:rect b="b" l="l" r="r" t="t"/>
                <a:pathLst>
                  <a:path extrusionOk="0" h="1778" w="1246">
                    <a:moveTo>
                      <a:pt x="1124" y="1"/>
                    </a:moveTo>
                    <a:lnTo>
                      <a:pt x="1124" y="1681"/>
                    </a:lnTo>
                    <a:lnTo>
                      <a:pt x="0" y="1681"/>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4"/>
              <p:cNvSpPr/>
              <p:nvPr/>
            </p:nvSpPr>
            <p:spPr>
              <a:xfrm>
                <a:off x="6040956" y="3389595"/>
                <a:ext cx="61453" cy="87691"/>
              </a:xfrm>
              <a:custGeom>
                <a:rect b="b" l="l" r="r" t="t"/>
                <a:pathLst>
                  <a:path extrusionOk="0" h="1778" w="1246">
                    <a:moveTo>
                      <a:pt x="1136" y="1"/>
                    </a:moveTo>
                    <a:lnTo>
                      <a:pt x="1136" y="1681"/>
                    </a:lnTo>
                    <a:lnTo>
                      <a:pt x="0" y="1681"/>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4"/>
              <p:cNvSpPr/>
              <p:nvPr/>
            </p:nvSpPr>
            <p:spPr>
              <a:xfrm>
                <a:off x="5795341" y="3477237"/>
                <a:ext cx="62045" cy="88283"/>
              </a:xfrm>
              <a:custGeom>
                <a:rect b="b" l="l" r="r" t="t"/>
                <a:pathLst>
                  <a:path extrusionOk="0" h="1790" w="1258">
                    <a:moveTo>
                      <a:pt x="1137" y="1"/>
                    </a:moveTo>
                    <a:lnTo>
                      <a:pt x="1137" y="1693"/>
                    </a:lnTo>
                    <a:lnTo>
                      <a:pt x="1" y="1693"/>
                    </a:lnTo>
                    <a:lnTo>
                      <a:pt x="1" y="1790"/>
                    </a:lnTo>
                    <a:lnTo>
                      <a:pt x="1258" y="1790"/>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a:off x="5857336" y="3477237"/>
                <a:ext cx="60861" cy="88283"/>
              </a:xfrm>
              <a:custGeom>
                <a:rect b="b" l="l" r="r" t="t"/>
                <a:pathLst>
                  <a:path extrusionOk="0" h="1790" w="1234">
                    <a:moveTo>
                      <a:pt x="1125" y="1"/>
                    </a:moveTo>
                    <a:lnTo>
                      <a:pt x="1125" y="1693"/>
                    </a:lnTo>
                    <a:lnTo>
                      <a:pt x="1" y="1693"/>
                    </a:lnTo>
                    <a:lnTo>
                      <a:pt x="1" y="1790"/>
                    </a:lnTo>
                    <a:lnTo>
                      <a:pt x="1233" y="1790"/>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4"/>
              <p:cNvSpPr/>
              <p:nvPr/>
            </p:nvSpPr>
            <p:spPr>
              <a:xfrm>
                <a:off x="5918148" y="3477237"/>
                <a:ext cx="61453" cy="88283"/>
              </a:xfrm>
              <a:custGeom>
                <a:rect b="b" l="l" r="r" t="t"/>
                <a:pathLst>
                  <a:path extrusionOk="0" h="1790" w="1246">
                    <a:moveTo>
                      <a:pt x="1137" y="1"/>
                    </a:moveTo>
                    <a:lnTo>
                      <a:pt x="1137" y="1693"/>
                    </a:lnTo>
                    <a:lnTo>
                      <a:pt x="0" y="1693"/>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p:nvPr/>
            </p:nvSpPr>
            <p:spPr>
              <a:xfrm>
                <a:off x="5979552" y="3477237"/>
                <a:ext cx="61453" cy="88283"/>
              </a:xfrm>
              <a:custGeom>
                <a:rect b="b" l="l" r="r" t="t"/>
                <a:pathLst>
                  <a:path extrusionOk="0" h="1790" w="1246">
                    <a:moveTo>
                      <a:pt x="1124" y="1"/>
                    </a:moveTo>
                    <a:lnTo>
                      <a:pt x="1124" y="1693"/>
                    </a:lnTo>
                    <a:lnTo>
                      <a:pt x="0" y="1693"/>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6040956" y="3477237"/>
                <a:ext cx="61453" cy="88283"/>
              </a:xfrm>
              <a:custGeom>
                <a:rect b="b" l="l" r="r" t="t"/>
                <a:pathLst>
                  <a:path extrusionOk="0" h="1790" w="1246">
                    <a:moveTo>
                      <a:pt x="1136" y="1"/>
                    </a:moveTo>
                    <a:lnTo>
                      <a:pt x="1136" y="1693"/>
                    </a:lnTo>
                    <a:lnTo>
                      <a:pt x="0" y="1693"/>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5795341" y="3565472"/>
                <a:ext cx="62045" cy="88875"/>
              </a:xfrm>
              <a:custGeom>
                <a:rect b="b" l="l" r="r" t="t"/>
                <a:pathLst>
                  <a:path extrusionOk="0" h="1802" w="1258">
                    <a:moveTo>
                      <a:pt x="1137" y="1"/>
                    </a:moveTo>
                    <a:lnTo>
                      <a:pt x="1137" y="1693"/>
                    </a:lnTo>
                    <a:lnTo>
                      <a:pt x="1" y="1693"/>
                    </a:lnTo>
                    <a:lnTo>
                      <a:pt x="1" y="1802"/>
                    </a:lnTo>
                    <a:lnTo>
                      <a:pt x="1258" y="1802"/>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5857336" y="3565472"/>
                <a:ext cx="60861" cy="88875"/>
              </a:xfrm>
              <a:custGeom>
                <a:rect b="b" l="l" r="r" t="t"/>
                <a:pathLst>
                  <a:path extrusionOk="0" h="1802" w="1234">
                    <a:moveTo>
                      <a:pt x="1125" y="1"/>
                    </a:moveTo>
                    <a:lnTo>
                      <a:pt x="1125" y="1693"/>
                    </a:lnTo>
                    <a:lnTo>
                      <a:pt x="1" y="1693"/>
                    </a:lnTo>
                    <a:lnTo>
                      <a:pt x="1" y="1802"/>
                    </a:lnTo>
                    <a:lnTo>
                      <a:pt x="1233" y="1802"/>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5918148" y="3565472"/>
                <a:ext cx="61453" cy="88875"/>
              </a:xfrm>
              <a:custGeom>
                <a:rect b="b" l="l" r="r" t="t"/>
                <a:pathLst>
                  <a:path extrusionOk="0" h="1802" w="1246">
                    <a:moveTo>
                      <a:pt x="1137" y="1"/>
                    </a:moveTo>
                    <a:lnTo>
                      <a:pt x="1137"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5979552" y="3565472"/>
                <a:ext cx="61453" cy="88875"/>
              </a:xfrm>
              <a:custGeom>
                <a:rect b="b" l="l" r="r" t="t"/>
                <a:pathLst>
                  <a:path extrusionOk="0" h="1802" w="1246">
                    <a:moveTo>
                      <a:pt x="1124" y="1"/>
                    </a:moveTo>
                    <a:lnTo>
                      <a:pt x="1124"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6040956" y="3565472"/>
                <a:ext cx="61453" cy="88875"/>
              </a:xfrm>
              <a:custGeom>
                <a:rect b="b" l="l" r="r" t="t"/>
                <a:pathLst>
                  <a:path extrusionOk="0" h="1802" w="1246">
                    <a:moveTo>
                      <a:pt x="1136" y="1"/>
                    </a:moveTo>
                    <a:lnTo>
                      <a:pt x="1136"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5795341" y="3654298"/>
                <a:ext cx="62045" cy="87691"/>
              </a:xfrm>
              <a:custGeom>
                <a:rect b="b" l="l" r="r" t="t"/>
                <a:pathLst>
                  <a:path extrusionOk="0" h="1778" w="1258">
                    <a:moveTo>
                      <a:pt x="1137" y="1"/>
                    </a:moveTo>
                    <a:lnTo>
                      <a:pt x="1137" y="1669"/>
                    </a:lnTo>
                    <a:lnTo>
                      <a:pt x="1" y="1669"/>
                    </a:lnTo>
                    <a:lnTo>
                      <a:pt x="1" y="1777"/>
                    </a:lnTo>
                    <a:lnTo>
                      <a:pt x="1258" y="1777"/>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5857336" y="3654298"/>
                <a:ext cx="60861" cy="87691"/>
              </a:xfrm>
              <a:custGeom>
                <a:rect b="b" l="l" r="r" t="t"/>
                <a:pathLst>
                  <a:path extrusionOk="0" h="1778" w="1234">
                    <a:moveTo>
                      <a:pt x="1125" y="1"/>
                    </a:moveTo>
                    <a:lnTo>
                      <a:pt x="1125" y="1669"/>
                    </a:lnTo>
                    <a:lnTo>
                      <a:pt x="1" y="1669"/>
                    </a:lnTo>
                    <a:lnTo>
                      <a:pt x="1" y="1777"/>
                    </a:lnTo>
                    <a:lnTo>
                      <a:pt x="1233" y="1777"/>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5918148" y="3654298"/>
                <a:ext cx="61453" cy="87691"/>
              </a:xfrm>
              <a:custGeom>
                <a:rect b="b" l="l" r="r" t="t"/>
                <a:pathLst>
                  <a:path extrusionOk="0" h="1778" w="1246">
                    <a:moveTo>
                      <a:pt x="1137" y="1"/>
                    </a:moveTo>
                    <a:lnTo>
                      <a:pt x="1137" y="1669"/>
                    </a:lnTo>
                    <a:lnTo>
                      <a:pt x="0" y="1669"/>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5979552" y="3654298"/>
                <a:ext cx="61453" cy="87691"/>
              </a:xfrm>
              <a:custGeom>
                <a:rect b="b" l="l" r="r" t="t"/>
                <a:pathLst>
                  <a:path extrusionOk="0" h="1778" w="1246">
                    <a:moveTo>
                      <a:pt x="1124" y="1"/>
                    </a:moveTo>
                    <a:lnTo>
                      <a:pt x="1124" y="1669"/>
                    </a:lnTo>
                    <a:lnTo>
                      <a:pt x="0" y="1669"/>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6040956" y="3654298"/>
                <a:ext cx="61453" cy="87691"/>
              </a:xfrm>
              <a:custGeom>
                <a:rect b="b" l="l" r="r" t="t"/>
                <a:pathLst>
                  <a:path extrusionOk="0" h="1778" w="1246">
                    <a:moveTo>
                      <a:pt x="1136" y="1"/>
                    </a:moveTo>
                    <a:lnTo>
                      <a:pt x="1136" y="1669"/>
                    </a:lnTo>
                    <a:lnTo>
                      <a:pt x="0" y="1669"/>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4"/>
              <p:cNvSpPr/>
              <p:nvPr/>
            </p:nvSpPr>
            <p:spPr>
              <a:xfrm>
                <a:off x="5795341" y="3741940"/>
                <a:ext cx="62045" cy="88283"/>
              </a:xfrm>
              <a:custGeom>
                <a:rect b="b" l="l" r="r" t="t"/>
                <a:pathLst>
                  <a:path extrusionOk="0" h="1790" w="1258">
                    <a:moveTo>
                      <a:pt x="1137" y="0"/>
                    </a:moveTo>
                    <a:lnTo>
                      <a:pt x="1137" y="1680"/>
                    </a:lnTo>
                    <a:lnTo>
                      <a:pt x="1" y="1680"/>
                    </a:lnTo>
                    <a:lnTo>
                      <a:pt x="1" y="1789"/>
                    </a:lnTo>
                    <a:lnTo>
                      <a:pt x="1258" y="1789"/>
                    </a:lnTo>
                    <a:lnTo>
                      <a:pt x="1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a:off x="5857336" y="3741940"/>
                <a:ext cx="60861" cy="88283"/>
              </a:xfrm>
              <a:custGeom>
                <a:rect b="b" l="l" r="r" t="t"/>
                <a:pathLst>
                  <a:path extrusionOk="0" h="1790" w="1234">
                    <a:moveTo>
                      <a:pt x="1125" y="0"/>
                    </a:moveTo>
                    <a:lnTo>
                      <a:pt x="1125" y="1680"/>
                    </a:lnTo>
                    <a:lnTo>
                      <a:pt x="1" y="1680"/>
                    </a:lnTo>
                    <a:lnTo>
                      <a:pt x="1" y="1789"/>
                    </a:lnTo>
                    <a:lnTo>
                      <a:pt x="1233" y="1789"/>
                    </a:lnTo>
                    <a:lnTo>
                      <a:pt x="12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4"/>
              <p:cNvSpPr/>
              <p:nvPr/>
            </p:nvSpPr>
            <p:spPr>
              <a:xfrm>
                <a:off x="5918148" y="3741940"/>
                <a:ext cx="61453" cy="88283"/>
              </a:xfrm>
              <a:custGeom>
                <a:rect b="b" l="l" r="r" t="t"/>
                <a:pathLst>
                  <a:path extrusionOk="0" h="1790" w="1246">
                    <a:moveTo>
                      <a:pt x="1137" y="0"/>
                    </a:moveTo>
                    <a:lnTo>
                      <a:pt x="1137"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4"/>
              <p:cNvSpPr/>
              <p:nvPr/>
            </p:nvSpPr>
            <p:spPr>
              <a:xfrm>
                <a:off x="5979552" y="3741940"/>
                <a:ext cx="61453" cy="88283"/>
              </a:xfrm>
              <a:custGeom>
                <a:rect b="b" l="l" r="r" t="t"/>
                <a:pathLst>
                  <a:path extrusionOk="0" h="1790" w="1246">
                    <a:moveTo>
                      <a:pt x="1124" y="0"/>
                    </a:moveTo>
                    <a:lnTo>
                      <a:pt x="1124"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4"/>
              <p:cNvSpPr/>
              <p:nvPr/>
            </p:nvSpPr>
            <p:spPr>
              <a:xfrm>
                <a:off x="6040956" y="3741940"/>
                <a:ext cx="61453" cy="88283"/>
              </a:xfrm>
              <a:custGeom>
                <a:rect b="b" l="l" r="r" t="t"/>
                <a:pathLst>
                  <a:path extrusionOk="0" h="1790" w="1246">
                    <a:moveTo>
                      <a:pt x="1136" y="0"/>
                    </a:moveTo>
                    <a:lnTo>
                      <a:pt x="1136" y="1680"/>
                    </a:lnTo>
                    <a:lnTo>
                      <a:pt x="0" y="1680"/>
                    </a:lnTo>
                    <a:lnTo>
                      <a:pt x="0" y="1789"/>
                    </a:lnTo>
                    <a:lnTo>
                      <a:pt x="1245" y="1789"/>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a:off x="5795341" y="3830175"/>
                <a:ext cx="62045" cy="87642"/>
              </a:xfrm>
              <a:custGeom>
                <a:rect b="b" l="l" r="r" t="t"/>
                <a:pathLst>
                  <a:path extrusionOk="0" h="1777" w="1258">
                    <a:moveTo>
                      <a:pt x="1137" y="0"/>
                    </a:moveTo>
                    <a:lnTo>
                      <a:pt x="1137" y="1668"/>
                    </a:lnTo>
                    <a:lnTo>
                      <a:pt x="1" y="1668"/>
                    </a:lnTo>
                    <a:lnTo>
                      <a:pt x="1" y="1777"/>
                    </a:lnTo>
                    <a:lnTo>
                      <a:pt x="1258" y="1777"/>
                    </a:lnTo>
                    <a:lnTo>
                      <a:pt x="1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5857336" y="3830175"/>
                <a:ext cx="60861" cy="87642"/>
              </a:xfrm>
              <a:custGeom>
                <a:rect b="b" l="l" r="r" t="t"/>
                <a:pathLst>
                  <a:path extrusionOk="0" h="1777" w="1234">
                    <a:moveTo>
                      <a:pt x="1125" y="0"/>
                    </a:moveTo>
                    <a:lnTo>
                      <a:pt x="1125" y="1668"/>
                    </a:lnTo>
                    <a:lnTo>
                      <a:pt x="1" y="1668"/>
                    </a:lnTo>
                    <a:lnTo>
                      <a:pt x="1" y="1777"/>
                    </a:lnTo>
                    <a:lnTo>
                      <a:pt x="1233" y="1777"/>
                    </a:lnTo>
                    <a:lnTo>
                      <a:pt x="12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a:off x="5918148" y="3830175"/>
                <a:ext cx="61453" cy="87642"/>
              </a:xfrm>
              <a:custGeom>
                <a:rect b="b" l="l" r="r" t="t"/>
                <a:pathLst>
                  <a:path extrusionOk="0" h="1777" w="1246">
                    <a:moveTo>
                      <a:pt x="1137" y="0"/>
                    </a:moveTo>
                    <a:lnTo>
                      <a:pt x="1137" y="1668"/>
                    </a:lnTo>
                    <a:lnTo>
                      <a:pt x="0" y="1668"/>
                    </a:lnTo>
                    <a:lnTo>
                      <a:pt x="0" y="1777"/>
                    </a:lnTo>
                    <a:lnTo>
                      <a:pt x="1245" y="1777"/>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a:off x="5979552" y="3830175"/>
                <a:ext cx="61453" cy="87642"/>
              </a:xfrm>
              <a:custGeom>
                <a:rect b="b" l="l" r="r" t="t"/>
                <a:pathLst>
                  <a:path extrusionOk="0" h="1777" w="1246">
                    <a:moveTo>
                      <a:pt x="1124" y="0"/>
                    </a:moveTo>
                    <a:lnTo>
                      <a:pt x="1124" y="1668"/>
                    </a:lnTo>
                    <a:lnTo>
                      <a:pt x="0" y="1668"/>
                    </a:lnTo>
                    <a:lnTo>
                      <a:pt x="0" y="1777"/>
                    </a:lnTo>
                    <a:lnTo>
                      <a:pt x="1245" y="1777"/>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6040956" y="3830175"/>
                <a:ext cx="61453" cy="87642"/>
              </a:xfrm>
              <a:custGeom>
                <a:rect b="b" l="l" r="r" t="t"/>
                <a:pathLst>
                  <a:path extrusionOk="0" h="1777" w="1246">
                    <a:moveTo>
                      <a:pt x="1136" y="0"/>
                    </a:moveTo>
                    <a:lnTo>
                      <a:pt x="1136" y="1668"/>
                    </a:lnTo>
                    <a:lnTo>
                      <a:pt x="0" y="1668"/>
                    </a:lnTo>
                    <a:lnTo>
                      <a:pt x="0" y="1777"/>
                    </a:lnTo>
                    <a:lnTo>
                      <a:pt x="1245" y="1777"/>
                    </a:lnTo>
                    <a:lnTo>
                      <a:pt x="1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5795341" y="3917768"/>
                <a:ext cx="62045" cy="88283"/>
              </a:xfrm>
              <a:custGeom>
                <a:rect b="b" l="l" r="r" t="t"/>
                <a:pathLst>
                  <a:path extrusionOk="0" h="1790" w="1258">
                    <a:moveTo>
                      <a:pt x="1137" y="1"/>
                    </a:moveTo>
                    <a:lnTo>
                      <a:pt x="1137" y="1681"/>
                    </a:lnTo>
                    <a:lnTo>
                      <a:pt x="1" y="1681"/>
                    </a:lnTo>
                    <a:lnTo>
                      <a:pt x="1" y="1790"/>
                    </a:lnTo>
                    <a:lnTo>
                      <a:pt x="1258" y="1790"/>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5857336" y="3917768"/>
                <a:ext cx="60861" cy="88283"/>
              </a:xfrm>
              <a:custGeom>
                <a:rect b="b" l="l" r="r" t="t"/>
                <a:pathLst>
                  <a:path extrusionOk="0" h="1790" w="1234">
                    <a:moveTo>
                      <a:pt x="1125" y="1"/>
                    </a:moveTo>
                    <a:lnTo>
                      <a:pt x="1125" y="1681"/>
                    </a:lnTo>
                    <a:lnTo>
                      <a:pt x="1" y="1681"/>
                    </a:lnTo>
                    <a:lnTo>
                      <a:pt x="1" y="1790"/>
                    </a:lnTo>
                    <a:lnTo>
                      <a:pt x="1233" y="1790"/>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5918148" y="3917768"/>
                <a:ext cx="61453" cy="88283"/>
              </a:xfrm>
              <a:custGeom>
                <a:rect b="b" l="l" r="r" t="t"/>
                <a:pathLst>
                  <a:path extrusionOk="0" h="1790" w="1246">
                    <a:moveTo>
                      <a:pt x="1137" y="1"/>
                    </a:moveTo>
                    <a:lnTo>
                      <a:pt x="1137" y="1681"/>
                    </a:lnTo>
                    <a:lnTo>
                      <a:pt x="0" y="1681"/>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5979552" y="3917768"/>
                <a:ext cx="61453" cy="88283"/>
              </a:xfrm>
              <a:custGeom>
                <a:rect b="b" l="l" r="r" t="t"/>
                <a:pathLst>
                  <a:path extrusionOk="0" h="1790" w="1246">
                    <a:moveTo>
                      <a:pt x="1124" y="1"/>
                    </a:moveTo>
                    <a:lnTo>
                      <a:pt x="1124" y="1681"/>
                    </a:lnTo>
                    <a:lnTo>
                      <a:pt x="0" y="1681"/>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6040956" y="3917768"/>
                <a:ext cx="61453" cy="88283"/>
              </a:xfrm>
              <a:custGeom>
                <a:rect b="b" l="l" r="r" t="t"/>
                <a:pathLst>
                  <a:path extrusionOk="0" h="1790" w="1246">
                    <a:moveTo>
                      <a:pt x="1136" y="1"/>
                    </a:moveTo>
                    <a:lnTo>
                      <a:pt x="1136" y="1681"/>
                    </a:lnTo>
                    <a:lnTo>
                      <a:pt x="0" y="1681"/>
                    </a:lnTo>
                    <a:lnTo>
                      <a:pt x="0" y="1790"/>
                    </a:lnTo>
                    <a:lnTo>
                      <a:pt x="1245" y="1790"/>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4"/>
              <p:cNvSpPr/>
              <p:nvPr/>
            </p:nvSpPr>
            <p:spPr>
              <a:xfrm>
                <a:off x="5795341" y="4006002"/>
                <a:ext cx="62045" cy="87691"/>
              </a:xfrm>
              <a:custGeom>
                <a:rect b="b" l="l" r="r" t="t"/>
                <a:pathLst>
                  <a:path extrusionOk="0" h="1778" w="1258">
                    <a:moveTo>
                      <a:pt x="1137" y="1"/>
                    </a:moveTo>
                    <a:lnTo>
                      <a:pt x="1137" y="1693"/>
                    </a:lnTo>
                    <a:lnTo>
                      <a:pt x="1" y="1693"/>
                    </a:lnTo>
                    <a:lnTo>
                      <a:pt x="1" y="1778"/>
                    </a:lnTo>
                    <a:lnTo>
                      <a:pt x="1258" y="1778"/>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a:off x="5857336" y="4006002"/>
                <a:ext cx="60861" cy="87691"/>
              </a:xfrm>
              <a:custGeom>
                <a:rect b="b" l="l" r="r" t="t"/>
                <a:pathLst>
                  <a:path extrusionOk="0" h="1778" w="1234">
                    <a:moveTo>
                      <a:pt x="1125" y="1"/>
                    </a:moveTo>
                    <a:lnTo>
                      <a:pt x="1125" y="1693"/>
                    </a:lnTo>
                    <a:lnTo>
                      <a:pt x="1" y="1693"/>
                    </a:lnTo>
                    <a:lnTo>
                      <a:pt x="1" y="1778"/>
                    </a:lnTo>
                    <a:lnTo>
                      <a:pt x="1233" y="1778"/>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a:off x="5918148" y="4006002"/>
                <a:ext cx="61453" cy="87691"/>
              </a:xfrm>
              <a:custGeom>
                <a:rect b="b" l="l" r="r" t="t"/>
                <a:pathLst>
                  <a:path extrusionOk="0" h="1778" w="1246">
                    <a:moveTo>
                      <a:pt x="1137" y="1"/>
                    </a:moveTo>
                    <a:lnTo>
                      <a:pt x="1137" y="1693"/>
                    </a:lnTo>
                    <a:lnTo>
                      <a:pt x="0" y="1693"/>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a:off x="5979552" y="4006002"/>
                <a:ext cx="61453" cy="87691"/>
              </a:xfrm>
              <a:custGeom>
                <a:rect b="b" l="l" r="r" t="t"/>
                <a:pathLst>
                  <a:path extrusionOk="0" h="1778" w="1246">
                    <a:moveTo>
                      <a:pt x="1124" y="1"/>
                    </a:moveTo>
                    <a:lnTo>
                      <a:pt x="1124" y="1693"/>
                    </a:lnTo>
                    <a:lnTo>
                      <a:pt x="0" y="1693"/>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a:off x="6040956" y="4006002"/>
                <a:ext cx="61453" cy="87691"/>
              </a:xfrm>
              <a:custGeom>
                <a:rect b="b" l="l" r="r" t="t"/>
                <a:pathLst>
                  <a:path extrusionOk="0" h="1778" w="1246">
                    <a:moveTo>
                      <a:pt x="1136" y="1"/>
                    </a:moveTo>
                    <a:lnTo>
                      <a:pt x="1136" y="1693"/>
                    </a:lnTo>
                    <a:lnTo>
                      <a:pt x="0" y="1693"/>
                    </a:lnTo>
                    <a:lnTo>
                      <a:pt x="0" y="1778"/>
                    </a:lnTo>
                    <a:lnTo>
                      <a:pt x="1245" y="1778"/>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a:off x="5795341" y="4093645"/>
                <a:ext cx="62045" cy="88875"/>
              </a:xfrm>
              <a:custGeom>
                <a:rect b="b" l="l" r="r" t="t"/>
                <a:pathLst>
                  <a:path extrusionOk="0" h="1802" w="1258">
                    <a:moveTo>
                      <a:pt x="1137" y="1"/>
                    </a:moveTo>
                    <a:lnTo>
                      <a:pt x="1137" y="1693"/>
                    </a:lnTo>
                    <a:lnTo>
                      <a:pt x="1" y="1693"/>
                    </a:lnTo>
                    <a:lnTo>
                      <a:pt x="1" y="1802"/>
                    </a:lnTo>
                    <a:lnTo>
                      <a:pt x="1258" y="1802"/>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p:cNvSpPr/>
              <p:nvPr/>
            </p:nvSpPr>
            <p:spPr>
              <a:xfrm>
                <a:off x="5857336" y="4093645"/>
                <a:ext cx="60861" cy="88875"/>
              </a:xfrm>
              <a:custGeom>
                <a:rect b="b" l="l" r="r" t="t"/>
                <a:pathLst>
                  <a:path extrusionOk="0" h="1802" w="1234">
                    <a:moveTo>
                      <a:pt x="1125" y="1"/>
                    </a:moveTo>
                    <a:lnTo>
                      <a:pt x="1125" y="1693"/>
                    </a:lnTo>
                    <a:lnTo>
                      <a:pt x="1" y="1693"/>
                    </a:lnTo>
                    <a:lnTo>
                      <a:pt x="1" y="1802"/>
                    </a:lnTo>
                    <a:lnTo>
                      <a:pt x="1233" y="1802"/>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a:off x="5918148" y="4093645"/>
                <a:ext cx="61453" cy="88875"/>
              </a:xfrm>
              <a:custGeom>
                <a:rect b="b" l="l" r="r" t="t"/>
                <a:pathLst>
                  <a:path extrusionOk="0" h="1802" w="1246">
                    <a:moveTo>
                      <a:pt x="1137" y="1"/>
                    </a:moveTo>
                    <a:lnTo>
                      <a:pt x="1137"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a:off x="5979552" y="4093645"/>
                <a:ext cx="61453" cy="88875"/>
              </a:xfrm>
              <a:custGeom>
                <a:rect b="b" l="l" r="r" t="t"/>
                <a:pathLst>
                  <a:path extrusionOk="0" h="1802" w="1246">
                    <a:moveTo>
                      <a:pt x="1124" y="1"/>
                    </a:moveTo>
                    <a:lnTo>
                      <a:pt x="1124"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6040956" y="4093645"/>
                <a:ext cx="61453" cy="88875"/>
              </a:xfrm>
              <a:custGeom>
                <a:rect b="b" l="l" r="r" t="t"/>
                <a:pathLst>
                  <a:path extrusionOk="0" h="1802" w="1246">
                    <a:moveTo>
                      <a:pt x="1136" y="1"/>
                    </a:moveTo>
                    <a:lnTo>
                      <a:pt x="1136"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5795341" y="4182471"/>
                <a:ext cx="62045" cy="87691"/>
              </a:xfrm>
              <a:custGeom>
                <a:rect b="b" l="l" r="r" t="t"/>
                <a:pathLst>
                  <a:path extrusionOk="0" h="1778" w="1258">
                    <a:moveTo>
                      <a:pt x="1137" y="1"/>
                    </a:moveTo>
                    <a:lnTo>
                      <a:pt x="1137" y="1681"/>
                    </a:lnTo>
                    <a:lnTo>
                      <a:pt x="1" y="1681"/>
                    </a:lnTo>
                    <a:lnTo>
                      <a:pt x="1" y="1777"/>
                    </a:lnTo>
                    <a:lnTo>
                      <a:pt x="1258" y="1777"/>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a:off x="5857336" y="4182471"/>
                <a:ext cx="60861" cy="87691"/>
              </a:xfrm>
              <a:custGeom>
                <a:rect b="b" l="l" r="r" t="t"/>
                <a:pathLst>
                  <a:path extrusionOk="0" h="1778" w="1234">
                    <a:moveTo>
                      <a:pt x="1125" y="1"/>
                    </a:moveTo>
                    <a:lnTo>
                      <a:pt x="1125" y="1681"/>
                    </a:lnTo>
                    <a:lnTo>
                      <a:pt x="1" y="1681"/>
                    </a:lnTo>
                    <a:lnTo>
                      <a:pt x="1" y="1777"/>
                    </a:lnTo>
                    <a:lnTo>
                      <a:pt x="1233" y="1777"/>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a:off x="5918148" y="4182471"/>
                <a:ext cx="61453" cy="87691"/>
              </a:xfrm>
              <a:custGeom>
                <a:rect b="b" l="l" r="r" t="t"/>
                <a:pathLst>
                  <a:path extrusionOk="0" h="1778" w="1246">
                    <a:moveTo>
                      <a:pt x="1137" y="1"/>
                    </a:moveTo>
                    <a:lnTo>
                      <a:pt x="1137" y="1681"/>
                    </a:lnTo>
                    <a:lnTo>
                      <a:pt x="0" y="1681"/>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a:off x="5979552" y="4182471"/>
                <a:ext cx="61453" cy="87691"/>
              </a:xfrm>
              <a:custGeom>
                <a:rect b="b" l="l" r="r" t="t"/>
                <a:pathLst>
                  <a:path extrusionOk="0" h="1778" w="1246">
                    <a:moveTo>
                      <a:pt x="1124" y="1"/>
                    </a:moveTo>
                    <a:lnTo>
                      <a:pt x="1124" y="1681"/>
                    </a:lnTo>
                    <a:lnTo>
                      <a:pt x="0" y="1681"/>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4"/>
              <p:cNvSpPr/>
              <p:nvPr/>
            </p:nvSpPr>
            <p:spPr>
              <a:xfrm>
                <a:off x="6040956" y="4182471"/>
                <a:ext cx="61453" cy="87691"/>
              </a:xfrm>
              <a:custGeom>
                <a:rect b="b" l="l" r="r" t="t"/>
                <a:pathLst>
                  <a:path extrusionOk="0" h="1778" w="1246">
                    <a:moveTo>
                      <a:pt x="1136" y="1"/>
                    </a:moveTo>
                    <a:lnTo>
                      <a:pt x="1136" y="1681"/>
                    </a:lnTo>
                    <a:lnTo>
                      <a:pt x="0" y="1681"/>
                    </a:lnTo>
                    <a:lnTo>
                      <a:pt x="0" y="1777"/>
                    </a:lnTo>
                    <a:lnTo>
                      <a:pt x="1245" y="1777"/>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a:off x="5795341" y="4253985"/>
                <a:ext cx="62045" cy="88875"/>
              </a:xfrm>
              <a:custGeom>
                <a:rect b="b" l="l" r="r" t="t"/>
                <a:pathLst>
                  <a:path extrusionOk="0" h="1802" w="1258">
                    <a:moveTo>
                      <a:pt x="1137" y="1"/>
                    </a:moveTo>
                    <a:lnTo>
                      <a:pt x="1137" y="1693"/>
                    </a:lnTo>
                    <a:lnTo>
                      <a:pt x="1" y="1693"/>
                    </a:lnTo>
                    <a:lnTo>
                      <a:pt x="1" y="1802"/>
                    </a:lnTo>
                    <a:lnTo>
                      <a:pt x="1258" y="1802"/>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a:off x="5857336" y="4253985"/>
                <a:ext cx="60861" cy="88875"/>
              </a:xfrm>
              <a:custGeom>
                <a:rect b="b" l="l" r="r" t="t"/>
                <a:pathLst>
                  <a:path extrusionOk="0" h="1802" w="1234">
                    <a:moveTo>
                      <a:pt x="1125" y="1"/>
                    </a:moveTo>
                    <a:lnTo>
                      <a:pt x="1125" y="1693"/>
                    </a:lnTo>
                    <a:lnTo>
                      <a:pt x="1" y="1693"/>
                    </a:lnTo>
                    <a:lnTo>
                      <a:pt x="1" y="1802"/>
                    </a:lnTo>
                    <a:lnTo>
                      <a:pt x="1233" y="1802"/>
                    </a:lnTo>
                    <a:lnTo>
                      <a:pt x="12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a:off x="5918148" y="4253985"/>
                <a:ext cx="61453" cy="88875"/>
              </a:xfrm>
              <a:custGeom>
                <a:rect b="b" l="l" r="r" t="t"/>
                <a:pathLst>
                  <a:path extrusionOk="0" h="1802" w="1246">
                    <a:moveTo>
                      <a:pt x="1137" y="1"/>
                    </a:moveTo>
                    <a:lnTo>
                      <a:pt x="1137"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a:off x="5979552" y="4253985"/>
                <a:ext cx="61453" cy="88875"/>
              </a:xfrm>
              <a:custGeom>
                <a:rect b="b" l="l" r="r" t="t"/>
                <a:pathLst>
                  <a:path extrusionOk="0" h="1802" w="1246">
                    <a:moveTo>
                      <a:pt x="1124" y="1"/>
                    </a:moveTo>
                    <a:lnTo>
                      <a:pt x="1124"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a:off x="6040956" y="4253985"/>
                <a:ext cx="61453" cy="88875"/>
              </a:xfrm>
              <a:custGeom>
                <a:rect b="b" l="l" r="r" t="t"/>
                <a:pathLst>
                  <a:path extrusionOk="0" h="1802" w="1246">
                    <a:moveTo>
                      <a:pt x="1136" y="1"/>
                    </a:moveTo>
                    <a:lnTo>
                      <a:pt x="1136" y="1693"/>
                    </a:lnTo>
                    <a:lnTo>
                      <a:pt x="0" y="1693"/>
                    </a:lnTo>
                    <a:lnTo>
                      <a:pt x="0" y="1802"/>
                    </a:lnTo>
                    <a:lnTo>
                      <a:pt x="1245" y="1802"/>
                    </a:lnTo>
                    <a:lnTo>
                      <a:pt x="1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4"/>
              <p:cNvSpPr/>
              <p:nvPr/>
            </p:nvSpPr>
            <p:spPr>
              <a:xfrm>
                <a:off x="5778078" y="3213767"/>
                <a:ext cx="342182" cy="1149945"/>
              </a:xfrm>
              <a:custGeom>
                <a:rect b="b" l="l" r="r" t="t"/>
                <a:pathLst>
                  <a:path extrusionOk="0" fill="none" h="23316" w="6938">
                    <a:moveTo>
                      <a:pt x="0" y="0"/>
                    </a:moveTo>
                    <a:lnTo>
                      <a:pt x="6938" y="0"/>
                    </a:lnTo>
                    <a:lnTo>
                      <a:pt x="6938" y="23316"/>
                    </a:lnTo>
                    <a:lnTo>
                      <a:pt x="0" y="23316"/>
                    </a:lnTo>
                    <a:close/>
                  </a:path>
                </a:pathLst>
              </a:custGeom>
              <a:noFill/>
              <a:ln cap="flat" cmpd="sng" w="3925">
                <a:solidFill>
                  <a:schemeClr val="l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a:off x="5773294" y="3055794"/>
                <a:ext cx="350567" cy="147270"/>
              </a:xfrm>
              <a:custGeom>
                <a:rect b="b" l="l" r="r" t="t"/>
                <a:pathLst>
                  <a:path extrusionOk="0" h="2986" w="7108">
                    <a:moveTo>
                      <a:pt x="3554" y="0"/>
                    </a:moveTo>
                    <a:cubicBezTo>
                      <a:pt x="2091" y="0"/>
                      <a:pt x="701" y="871"/>
                      <a:pt x="0" y="2236"/>
                    </a:cubicBezTo>
                    <a:lnTo>
                      <a:pt x="0" y="2986"/>
                    </a:lnTo>
                    <a:lnTo>
                      <a:pt x="7107" y="2986"/>
                    </a:lnTo>
                    <a:lnTo>
                      <a:pt x="7107" y="2236"/>
                    </a:lnTo>
                    <a:cubicBezTo>
                      <a:pt x="6418" y="871"/>
                      <a:pt x="5028" y="0"/>
                      <a:pt x="3554" y="0"/>
                    </a:cubicBezTo>
                    <a:close/>
                  </a:path>
                </a:pathLst>
              </a:custGeom>
              <a:solidFill>
                <a:srgbClr val="CFC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a:off x="5718450" y="3203015"/>
                <a:ext cx="459662" cy="20912"/>
              </a:xfrm>
              <a:custGeom>
                <a:rect b="b" l="l" r="r" t="t"/>
                <a:pathLst>
                  <a:path extrusionOk="0" h="424" w="9320">
                    <a:moveTo>
                      <a:pt x="0" y="1"/>
                    </a:moveTo>
                    <a:lnTo>
                      <a:pt x="0" y="424"/>
                    </a:lnTo>
                    <a:lnTo>
                      <a:pt x="9319" y="424"/>
                    </a:lnTo>
                    <a:lnTo>
                      <a:pt x="93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a:off x="5718450" y="3203015"/>
                <a:ext cx="42366" cy="20912"/>
              </a:xfrm>
              <a:custGeom>
                <a:rect b="b" l="l" r="r" t="t"/>
                <a:pathLst>
                  <a:path extrusionOk="0" h="424" w="859">
                    <a:moveTo>
                      <a:pt x="0" y="1"/>
                    </a:moveTo>
                    <a:lnTo>
                      <a:pt x="0" y="424"/>
                    </a:lnTo>
                    <a:lnTo>
                      <a:pt x="858" y="424"/>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a:off x="6136342" y="3203015"/>
                <a:ext cx="42958" cy="20912"/>
              </a:xfrm>
              <a:custGeom>
                <a:rect b="b" l="l" r="r" t="t"/>
                <a:pathLst>
                  <a:path extrusionOk="0" h="424" w="871">
                    <a:moveTo>
                      <a:pt x="0" y="1"/>
                    </a:moveTo>
                    <a:lnTo>
                      <a:pt x="0" y="424"/>
                    </a:lnTo>
                    <a:lnTo>
                      <a:pt x="870" y="424"/>
                    </a:lnTo>
                    <a:lnTo>
                      <a:pt x="8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a:off x="5727377" y="3223878"/>
                <a:ext cx="443584" cy="15585"/>
              </a:xfrm>
              <a:custGeom>
                <a:rect b="b" l="l" r="r" t="t"/>
                <a:pathLst>
                  <a:path extrusionOk="0" h="316" w="8994">
                    <a:moveTo>
                      <a:pt x="1" y="1"/>
                    </a:moveTo>
                    <a:lnTo>
                      <a:pt x="1" y="315"/>
                    </a:lnTo>
                    <a:lnTo>
                      <a:pt x="8993" y="315"/>
                    </a:lnTo>
                    <a:lnTo>
                      <a:pt x="89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a:off x="5857336" y="3223878"/>
                <a:ext cx="49" cy="1125532"/>
              </a:xfrm>
              <a:custGeom>
                <a:rect b="b" l="l" r="r" t="t"/>
                <a:pathLst>
                  <a:path extrusionOk="0" fill="none" h="22821" w="1">
                    <a:moveTo>
                      <a:pt x="1" y="1"/>
                    </a:moveTo>
                    <a:lnTo>
                      <a:pt x="1" y="2282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a:off x="5918148" y="3223878"/>
                <a:ext cx="49" cy="1125532"/>
              </a:xfrm>
              <a:custGeom>
                <a:rect b="b" l="l" r="r" t="t"/>
                <a:pathLst>
                  <a:path extrusionOk="0" fill="none" h="22821" w="1">
                    <a:moveTo>
                      <a:pt x="0" y="1"/>
                    </a:moveTo>
                    <a:lnTo>
                      <a:pt x="0" y="2282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a:off x="5978960" y="3223878"/>
                <a:ext cx="49" cy="1125532"/>
              </a:xfrm>
              <a:custGeom>
                <a:rect b="b" l="l" r="r" t="t"/>
                <a:pathLst>
                  <a:path extrusionOk="0" fill="none" h="22821" w="1">
                    <a:moveTo>
                      <a:pt x="0" y="1"/>
                    </a:moveTo>
                    <a:lnTo>
                      <a:pt x="0" y="2282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6040956" y="3223878"/>
                <a:ext cx="49" cy="1125532"/>
              </a:xfrm>
              <a:custGeom>
                <a:rect b="b" l="l" r="r" t="t"/>
                <a:pathLst>
                  <a:path extrusionOk="0" fill="none" h="22821" w="1">
                    <a:moveTo>
                      <a:pt x="0" y="1"/>
                    </a:moveTo>
                    <a:lnTo>
                      <a:pt x="0" y="2282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a:off x="5781038" y="3301410"/>
                <a:ext cx="335080" cy="49"/>
              </a:xfrm>
              <a:custGeom>
                <a:rect b="b" l="l" r="r" t="t"/>
                <a:pathLst>
                  <a:path extrusionOk="0" fill="none" h="1" w="6794">
                    <a:moveTo>
                      <a:pt x="0" y="0"/>
                    </a:moveTo>
                    <a:lnTo>
                      <a:pt x="6793" y="0"/>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a:off x="5781038" y="3389595"/>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5781038" y="3477237"/>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5781038" y="3565472"/>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5781038" y="3654298"/>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5781038" y="3741940"/>
                <a:ext cx="335080" cy="49"/>
              </a:xfrm>
              <a:custGeom>
                <a:rect b="b" l="l" r="r" t="t"/>
                <a:pathLst>
                  <a:path extrusionOk="0" fill="none" h="1" w="6794">
                    <a:moveTo>
                      <a:pt x="0" y="0"/>
                    </a:moveTo>
                    <a:lnTo>
                      <a:pt x="6793" y="0"/>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5781038" y="3829583"/>
                <a:ext cx="335080" cy="49"/>
              </a:xfrm>
              <a:custGeom>
                <a:rect b="b" l="l" r="r" t="t"/>
                <a:pathLst>
                  <a:path extrusionOk="0" fill="none" h="1" w="6794">
                    <a:moveTo>
                      <a:pt x="0" y="0"/>
                    </a:moveTo>
                    <a:lnTo>
                      <a:pt x="6793" y="0"/>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5781038" y="3917768"/>
                <a:ext cx="335080" cy="49"/>
              </a:xfrm>
              <a:custGeom>
                <a:rect b="b" l="l" r="r" t="t"/>
                <a:pathLst>
                  <a:path extrusionOk="0" fill="none" h="1" w="6794">
                    <a:moveTo>
                      <a:pt x="0" y="1"/>
                    </a:moveTo>
                    <a:lnTo>
                      <a:pt x="6793" y="1"/>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a:off x="5781038" y="4006002"/>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a:off x="5781038" y="4093645"/>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a:off x="5781038" y="4182471"/>
                <a:ext cx="335080" cy="49"/>
              </a:xfrm>
              <a:custGeom>
                <a:rect b="b" l="l" r="r" t="t"/>
                <a:pathLst>
                  <a:path extrusionOk="0" fill="none" h="1" w="6794">
                    <a:moveTo>
                      <a:pt x="0" y="1"/>
                    </a:moveTo>
                    <a:lnTo>
                      <a:pt x="6793" y="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a:off x="5781038" y="4270113"/>
                <a:ext cx="335080" cy="49"/>
              </a:xfrm>
              <a:custGeom>
                <a:rect b="b" l="l" r="r" t="t"/>
                <a:pathLst>
                  <a:path extrusionOk="0" fill="none" h="1" w="6794">
                    <a:moveTo>
                      <a:pt x="0" y="0"/>
                    </a:moveTo>
                    <a:lnTo>
                      <a:pt x="6793" y="0"/>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5948530" y="2999766"/>
                <a:ext cx="49" cy="220017"/>
              </a:xfrm>
              <a:custGeom>
                <a:rect b="b" l="l" r="r" t="t"/>
                <a:pathLst>
                  <a:path extrusionOk="0" fill="none" h="4461" w="1">
                    <a:moveTo>
                      <a:pt x="1" y="0"/>
                    </a:moveTo>
                    <a:lnTo>
                      <a:pt x="1" y="4460"/>
                    </a:lnTo>
                  </a:path>
                </a:pathLst>
              </a:custGeom>
              <a:noFill/>
              <a:ln cap="flat" cmpd="sng" w="1500">
                <a:solidFill>
                  <a:srgbClr val="877444"/>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a:off x="5948530" y="2999766"/>
                <a:ext cx="49" cy="220017"/>
              </a:xfrm>
              <a:custGeom>
                <a:rect b="b" l="l" r="r" t="t"/>
                <a:pathLst>
                  <a:path extrusionOk="0" fill="none" h="4461" w="1">
                    <a:moveTo>
                      <a:pt x="1" y="0"/>
                    </a:moveTo>
                    <a:lnTo>
                      <a:pt x="1" y="4460"/>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a:off x="5899061" y="3007509"/>
                <a:ext cx="49517" cy="212273"/>
              </a:xfrm>
              <a:custGeom>
                <a:rect b="b" l="l" r="r" t="t"/>
                <a:pathLst>
                  <a:path extrusionOk="0" fill="none" h="4304" w="1004">
                    <a:moveTo>
                      <a:pt x="1" y="0"/>
                    </a:moveTo>
                    <a:lnTo>
                      <a:pt x="1004" y="4303"/>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4"/>
              <p:cNvSpPr/>
              <p:nvPr/>
            </p:nvSpPr>
            <p:spPr>
              <a:xfrm>
                <a:off x="5851960" y="3028963"/>
                <a:ext cx="96618" cy="190819"/>
              </a:xfrm>
              <a:custGeom>
                <a:rect b="b" l="l" r="r" t="t"/>
                <a:pathLst>
                  <a:path extrusionOk="0" fill="none" h="3869" w="1959">
                    <a:moveTo>
                      <a:pt x="1" y="0"/>
                    </a:moveTo>
                    <a:lnTo>
                      <a:pt x="1959" y="3868"/>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4"/>
              <p:cNvSpPr/>
              <p:nvPr/>
            </p:nvSpPr>
            <p:spPr>
              <a:xfrm>
                <a:off x="5811419" y="3063537"/>
                <a:ext cx="137159" cy="156246"/>
              </a:xfrm>
              <a:custGeom>
                <a:rect b="b" l="l" r="r" t="t"/>
                <a:pathLst>
                  <a:path extrusionOk="0" fill="none" h="3168" w="2781">
                    <a:moveTo>
                      <a:pt x="1" y="0"/>
                    </a:moveTo>
                    <a:lnTo>
                      <a:pt x="2781" y="3167"/>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a:off x="5780446" y="3109454"/>
                <a:ext cx="168132" cy="110329"/>
              </a:xfrm>
              <a:custGeom>
                <a:rect b="b" l="l" r="r" t="t"/>
                <a:pathLst>
                  <a:path extrusionOk="0" fill="none" h="2237" w="3409">
                    <a:moveTo>
                      <a:pt x="0" y="0"/>
                    </a:moveTo>
                    <a:lnTo>
                      <a:pt x="3409" y="2236"/>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a:off x="5760767" y="3162474"/>
                <a:ext cx="187811" cy="57310"/>
              </a:xfrm>
              <a:custGeom>
                <a:rect b="b" l="l" r="r" t="t"/>
                <a:pathLst>
                  <a:path extrusionOk="0" fill="none" h="1162" w="3808">
                    <a:moveTo>
                      <a:pt x="0" y="1"/>
                    </a:moveTo>
                    <a:lnTo>
                      <a:pt x="3808" y="116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a:off x="5948530" y="3007509"/>
                <a:ext cx="50158" cy="212273"/>
              </a:xfrm>
              <a:custGeom>
                <a:rect b="b" l="l" r="r" t="t"/>
                <a:pathLst>
                  <a:path extrusionOk="0" fill="none" h="4304" w="1017">
                    <a:moveTo>
                      <a:pt x="1016" y="0"/>
                    </a:moveTo>
                    <a:lnTo>
                      <a:pt x="1" y="4303"/>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
              <p:cNvSpPr/>
              <p:nvPr/>
            </p:nvSpPr>
            <p:spPr>
              <a:xfrm>
                <a:off x="5948530" y="3028963"/>
                <a:ext cx="97210" cy="190819"/>
              </a:xfrm>
              <a:custGeom>
                <a:rect b="b" l="l" r="r" t="t"/>
                <a:pathLst>
                  <a:path extrusionOk="0" fill="none" h="3869" w="1971">
                    <a:moveTo>
                      <a:pt x="1971" y="0"/>
                    </a:moveTo>
                    <a:lnTo>
                      <a:pt x="1" y="3868"/>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a:off x="5948530" y="3063537"/>
                <a:ext cx="137159" cy="156246"/>
              </a:xfrm>
              <a:custGeom>
                <a:rect b="b" l="l" r="r" t="t"/>
                <a:pathLst>
                  <a:path extrusionOk="0" fill="none" h="3168" w="2781">
                    <a:moveTo>
                      <a:pt x="2781" y="0"/>
                    </a:moveTo>
                    <a:lnTo>
                      <a:pt x="1" y="3167"/>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a:off x="5948530" y="3109454"/>
                <a:ext cx="168773" cy="110329"/>
              </a:xfrm>
              <a:custGeom>
                <a:rect b="b" l="l" r="r" t="t"/>
                <a:pathLst>
                  <a:path extrusionOk="0" fill="none" h="2237" w="3422">
                    <a:moveTo>
                      <a:pt x="3421" y="0"/>
                    </a:moveTo>
                    <a:lnTo>
                      <a:pt x="1" y="2236"/>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4"/>
              <p:cNvSpPr/>
              <p:nvPr/>
            </p:nvSpPr>
            <p:spPr>
              <a:xfrm>
                <a:off x="5948530" y="3162474"/>
                <a:ext cx="187860" cy="57310"/>
              </a:xfrm>
              <a:custGeom>
                <a:rect b="b" l="l" r="r" t="t"/>
                <a:pathLst>
                  <a:path extrusionOk="0" fill="none" h="1162" w="3809">
                    <a:moveTo>
                      <a:pt x="3808" y="1"/>
                    </a:moveTo>
                    <a:lnTo>
                      <a:pt x="1" y="1161"/>
                    </a:lnTo>
                  </a:path>
                </a:pathLst>
              </a:custGeom>
              <a:noFill/>
              <a:ln cap="flat" cmpd="sng" w="1500">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 name="Google Shape;479;p24"/>
            <p:cNvSpPr/>
            <p:nvPr/>
          </p:nvSpPr>
          <p:spPr>
            <a:xfrm>
              <a:off x="7691676" y="1579786"/>
              <a:ext cx="661078" cy="2860531"/>
            </a:xfrm>
            <a:custGeom>
              <a:rect b="b" l="l" r="r" t="t"/>
              <a:pathLst>
                <a:path extrusionOk="0" h="44722" w="10335">
                  <a:moveTo>
                    <a:pt x="10335" y="0"/>
                  </a:moveTo>
                  <a:lnTo>
                    <a:pt x="1" y="9356"/>
                  </a:lnTo>
                  <a:lnTo>
                    <a:pt x="1" y="44722"/>
                  </a:lnTo>
                  <a:lnTo>
                    <a:pt x="10335" y="44722"/>
                  </a:lnTo>
                  <a:lnTo>
                    <a:pt x="103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24"/>
            <p:cNvGrpSpPr/>
            <p:nvPr/>
          </p:nvGrpSpPr>
          <p:grpSpPr>
            <a:xfrm>
              <a:off x="6947960" y="1924101"/>
              <a:ext cx="1125140" cy="2490315"/>
              <a:chOff x="7516197" y="1924101"/>
              <a:chExt cx="1125140" cy="2490315"/>
            </a:xfrm>
          </p:grpSpPr>
          <p:sp>
            <p:nvSpPr>
              <p:cNvPr id="481" name="Google Shape;481;p24"/>
              <p:cNvSpPr/>
              <p:nvPr/>
            </p:nvSpPr>
            <p:spPr>
              <a:xfrm>
                <a:off x="8335285" y="1924101"/>
                <a:ext cx="14594" cy="299940"/>
              </a:xfrm>
              <a:custGeom>
                <a:rect b="b" l="l" r="r" t="t"/>
                <a:pathLst>
                  <a:path extrusionOk="0" h="4727" w="230">
                    <a:moveTo>
                      <a:pt x="0" y="1"/>
                    </a:moveTo>
                    <a:lnTo>
                      <a:pt x="0" y="4727"/>
                    </a:lnTo>
                    <a:lnTo>
                      <a:pt x="230" y="4727"/>
                    </a:lnTo>
                    <a:lnTo>
                      <a:pt x="2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8379003" y="1924101"/>
                <a:ext cx="14594" cy="299940"/>
              </a:xfrm>
              <a:custGeom>
                <a:rect b="b" l="l" r="r" t="t"/>
                <a:pathLst>
                  <a:path extrusionOk="0" h="4727" w="230">
                    <a:moveTo>
                      <a:pt x="0" y="1"/>
                    </a:moveTo>
                    <a:lnTo>
                      <a:pt x="0" y="4727"/>
                    </a:lnTo>
                    <a:lnTo>
                      <a:pt x="230" y="4727"/>
                    </a:lnTo>
                    <a:lnTo>
                      <a:pt x="2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8335285" y="2166485"/>
                <a:ext cx="14594" cy="58313"/>
              </a:xfrm>
              <a:custGeom>
                <a:rect b="b" l="l" r="r" t="t"/>
                <a:pathLst>
                  <a:path extrusionOk="0" h="919" w="230">
                    <a:moveTo>
                      <a:pt x="0" y="0"/>
                    </a:moveTo>
                    <a:lnTo>
                      <a:pt x="0" y="919"/>
                    </a:lnTo>
                    <a:lnTo>
                      <a:pt x="230" y="919"/>
                    </a:lnTo>
                    <a:lnTo>
                      <a:pt x="2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8379003" y="2166485"/>
                <a:ext cx="14594" cy="58313"/>
              </a:xfrm>
              <a:custGeom>
                <a:rect b="b" l="l" r="r" t="t"/>
                <a:pathLst>
                  <a:path extrusionOk="0" h="919" w="230">
                    <a:moveTo>
                      <a:pt x="0" y="0"/>
                    </a:moveTo>
                    <a:lnTo>
                      <a:pt x="0" y="919"/>
                    </a:lnTo>
                    <a:lnTo>
                      <a:pt x="230" y="919"/>
                    </a:lnTo>
                    <a:lnTo>
                      <a:pt x="2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7763910" y="2104366"/>
                <a:ext cx="531542" cy="119671"/>
              </a:xfrm>
              <a:custGeom>
                <a:rect b="b" l="l" r="r" t="t"/>
                <a:pathLst>
                  <a:path extrusionOk="0" h="1886" w="8377">
                    <a:moveTo>
                      <a:pt x="1" y="0"/>
                    </a:moveTo>
                    <a:lnTo>
                      <a:pt x="1" y="1886"/>
                    </a:lnTo>
                    <a:lnTo>
                      <a:pt x="8377" y="1886"/>
                    </a:lnTo>
                    <a:lnTo>
                      <a:pt x="8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a:off x="7763910" y="2104366"/>
                <a:ext cx="173416" cy="119671"/>
              </a:xfrm>
              <a:custGeom>
                <a:rect b="b" l="l" r="r" t="t"/>
                <a:pathLst>
                  <a:path extrusionOk="0" h="1886" w="2733">
                    <a:moveTo>
                      <a:pt x="1" y="0"/>
                    </a:moveTo>
                    <a:lnTo>
                      <a:pt x="1" y="1886"/>
                    </a:lnTo>
                    <a:lnTo>
                      <a:pt x="2732" y="1886"/>
                    </a:lnTo>
                    <a:lnTo>
                      <a:pt x="2732" y="0"/>
                    </a:lnTo>
                    <a:close/>
                  </a:path>
                </a:pathLst>
              </a:custGeom>
              <a:solidFill>
                <a:srgbClr val="D18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a:off x="7915748" y="2104366"/>
                <a:ext cx="63" cy="123542"/>
              </a:xfrm>
              <a:custGeom>
                <a:rect b="b" l="l" r="r" t="t"/>
                <a:pathLst>
                  <a:path extrusionOk="0" fill="none" h="1947" w="1">
                    <a:moveTo>
                      <a:pt x="1" y="0"/>
                    </a:moveTo>
                    <a:lnTo>
                      <a:pt x="1" y="1946"/>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7783072" y="2104366"/>
                <a:ext cx="63" cy="123542"/>
              </a:xfrm>
              <a:custGeom>
                <a:rect b="b" l="l" r="r" t="t"/>
                <a:pathLst>
                  <a:path extrusionOk="0" fill="none" h="1947" w="1">
                    <a:moveTo>
                      <a:pt x="1" y="0"/>
                    </a:moveTo>
                    <a:lnTo>
                      <a:pt x="1" y="1946"/>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7559915" y="2227842"/>
                <a:ext cx="1037702" cy="2186573"/>
              </a:xfrm>
              <a:custGeom>
                <a:rect b="b" l="l" r="r" t="t"/>
                <a:pathLst>
                  <a:path extrusionOk="0" h="34460" w="16354">
                    <a:moveTo>
                      <a:pt x="0" y="0"/>
                    </a:moveTo>
                    <a:lnTo>
                      <a:pt x="0" y="34460"/>
                    </a:lnTo>
                    <a:lnTo>
                      <a:pt x="16354" y="34460"/>
                    </a:lnTo>
                    <a:lnTo>
                      <a:pt x="163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7559915" y="2227842"/>
                <a:ext cx="369738" cy="2186573"/>
              </a:xfrm>
              <a:custGeom>
                <a:rect b="b" l="l" r="r" t="t"/>
                <a:pathLst>
                  <a:path extrusionOk="0" h="34460" w="5827">
                    <a:moveTo>
                      <a:pt x="0" y="0"/>
                    </a:moveTo>
                    <a:lnTo>
                      <a:pt x="0" y="34460"/>
                    </a:lnTo>
                    <a:lnTo>
                      <a:pt x="5826" y="34460"/>
                    </a:lnTo>
                    <a:lnTo>
                      <a:pt x="5826" y="0"/>
                    </a:lnTo>
                    <a:close/>
                  </a:path>
                </a:pathLst>
              </a:custGeom>
              <a:solidFill>
                <a:srgbClr val="D18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4"/>
              <p:cNvSpPr/>
              <p:nvPr/>
            </p:nvSpPr>
            <p:spPr>
              <a:xfrm>
                <a:off x="7516197" y="2218578"/>
                <a:ext cx="1125140" cy="31536"/>
              </a:xfrm>
              <a:custGeom>
                <a:rect b="b" l="l" r="r" t="t"/>
                <a:pathLst>
                  <a:path extrusionOk="0" h="497" w="17732">
                    <a:moveTo>
                      <a:pt x="0" y="1"/>
                    </a:moveTo>
                    <a:lnTo>
                      <a:pt x="0" y="497"/>
                    </a:lnTo>
                    <a:lnTo>
                      <a:pt x="17732" y="497"/>
                    </a:lnTo>
                    <a:lnTo>
                      <a:pt x="17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4"/>
              <p:cNvSpPr/>
              <p:nvPr/>
            </p:nvSpPr>
            <p:spPr>
              <a:xfrm>
                <a:off x="7516197" y="2218578"/>
                <a:ext cx="381223" cy="31536"/>
              </a:xfrm>
              <a:custGeom>
                <a:rect b="b" l="l" r="r" t="t"/>
                <a:pathLst>
                  <a:path extrusionOk="0" h="497" w="6008">
                    <a:moveTo>
                      <a:pt x="0" y="1"/>
                    </a:moveTo>
                    <a:lnTo>
                      <a:pt x="0" y="497"/>
                    </a:lnTo>
                    <a:lnTo>
                      <a:pt x="6008" y="497"/>
                    </a:lnTo>
                    <a:lnTo>
                      <a:pt x="60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a:off x="7588278" y="2250050"/>
                <a:ext cx="63" cy="2164365"/>
              </a:xfrm>
              <a:custGeom>
                <a:rect b="b" l="l" r="r" t="t"/>
                <a:pathLst>
                  <a:path extrusionOk="0" fill="none" h="34110" w="1">
                    <a:moveTo>
                      <a:pt x="1" y="1"/>
                    </a:moveTo>
                    <a:lnTo>
                      <a:pt x="1" y="34110"/>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7907309" y="2250050"/>
                <a:ext cx="63" cy="2164365"/>
              </a:xfrm>
              <a:custGeom>
                <a:rect b="b" l="l" r="r" t="t"/>
                <a:pathLst>
                  <a:path extrusionOk="0" fill="none" h="34110" w="1">
                    <a:moveTo>
                      <a:pt x="1" y="1"/>
                    </a:moveTo>
                    <a:lnTo>
                      <a:pt x="1" y="34110"/>
                    </a:lnTo>
                  </a:path>
                </a:pathLst>
              </a:custGeom>
              <a:noFill/>
              <a:ln cap="flat" cmpd="sng" w="3925">
                <a:solidFill>
                  <a:srgbClr val="E3AFA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7955658" y="2250050"/>
                <a:ext cx="63" cy="2164365"/>
              </a:xfrm>
              <a:custGeom>
                <a:rect b="b" l="l" r="r" t="t"/>
                <a:pathLst>
                  <a:path extrusionOk="0" fill="none" h="34110" w="1">
                    <a:moveTo>
                      <a:pt x="0" y="1"/>
                    </a:moveTo>
                    <a:lnTo>
                      <a:pt x="0" y="34110"/>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8570688" y="2250050"/>
                <a:ext cx="63" cy="2164365"/>
              </a:xfrm>
              <a:custGeom>
                <a:rect b="b" l="l" r="r" t="t"/>
                <a:pathLst>
                  <a:path extrusionOk="0" fill="none" h="34110" w="1">
                    <a:moveTo>
                      <a:pt x="1" y="1"/>
                    </a:moveTo>
                    <a:lnTo>
                      <a:pt x="1" y="34110"/>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8022345" y="2358933"/>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a:off x="8022345" y="2358933"/>
                <a:ext cx="92133" cy="166499"/>
              </a:xfrm>
              <a:custGeom>
                <a:rect b="b" l="l" r="r" t="t"/>
                <a:pathLst>
                  <a:path extrusionOk="0" h="2624" w="1452">
                    <a:moveTo>
                      <a:pt x="1234" y="1"/>
                    </a:moveTo>
                    <a:lnTo>
                      <a:pt x="1234"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4"/>
              <p:cNvSpPr/>
              <p:nvPr/>
            </p:nvSpPr>
            <p:spPr>
              <a:xfrm>
                <a:off x="8154260" y="2358933"/>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8154260" y="2358933"/>
                <a:ext cx="92133" cy="166499"/>
              </a:xfrm>
              <a:custGeom>
                <a:rect b="b" l="l" r="r" t="t"/>
                <a:pathLst>
                  <a:path extrusionOk="0" h="2624" w="1452">
                    <a:moveTo>
                      <a:pt x="1221" y="1"/>
                    </a:moveTo>
                    <a:lnTo>
                      <a:pt x="1221"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8286174" y="2358933"/>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8286174" y="2358933"/>
                <a:ext cx="92133" cy="166499"/>
              </a:xfrm>
              <a:custGeom>
                <a:rect b="b" l="l" r="r" t="t"/>
                <a:pathLst>
                  <a:path extrusionOk="0" h="2624" w="1452">
                    <a:moveTo>
                      <a:pt x="1221" y="1"/>
                    </a:moveTo>
                    <a:lnTo>
                      <a:pt x="1221"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8417327" y="2358933"/>
                <a:ext cx="92070" cy="165738"/>
              </a:xfrm>
              <a:custGeom>
                <a:rect b="b" l="l" r="r" t="t"/>
                <a:pathLst>
                  <a:path extrusionOk="0" h="2612" w="1451">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4"/>
              <p:cNvSpPr/>
              <p:nvPr/>
            </p:nvSpPr>
            <p:spPr>
              <a:xfrm>
                <a:off x="8417327" y="2358933"/>
                <a:ext cx="92070" cy="166499"/>
              </a:xfrm>
              <a:custGeom>
                <a:rect b="b" l="l" r="r" t="t"/>
                <a:pathLst>
                  <a:path extrusionOk="0" h="2624" w="1451">
                    <a:moveTo>
                      <a:pt x="1233" y="1"/>
                    </a:moveTo>
                    <a:lnTo>
                      <a:pt x="1233"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4"/>
              <p:cNvSpPr/>
              <p:nvPr/>
            </p:nvSpPr>
            <p:spPr>
              <a:xfrm>
                <a:off x="7634279" y="2358933"/>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a:off x="7634279" y="2358933"/>
                <a:ext cx="92133" cy="166499"/>
              </a:xfrm>
              <a:custGeom>
                <a:rect b="b" l="l" r="r" t="t"/>
                <a:pathLst>
                  <a:path extrusionOk="0" h="2624" w="1452">
                    <a:moveTo>
                      <a:pt x="1222" y="1"/>
                    </a:moveTo>
                    <a:lnTo>
                      <a:pt x="1222" y="2394"/>
                    </a:lnTo>
                    <a:lnTo>
                      <a:pt x="1" y="2394"/>
                    </a:lnTo>
                    <a:lnTo>
                      <a:pt x="1" y="2624"/>
                    </a:lnTo>
                    <a:lnTo>
                      <a:pt x="1451" y="2624"/>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4"/>
              <p:cNvSpPr/>
              <p:nvPr/>
            </p:nvSpPr>
            <p:spPr>
              <a:xfrm>
                <a:off x="7765432" y="2358933"/>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4"/>
              <p:cNvSpPr/>
              <p:nvPr/>
            </p:nvSpPr>
            <p:spPr>
              <a:xfrm>
                <a:off x="7765432" y="2358933"/>
                <a:ext cx="92133" cy="166499"/>
              </a:xfrm>
              <a:custGeom>
                <a:rect b="b" l="l" r="r" t="t"/>
                <a:pathLst>
                  <a:path extrusionOk="0" h="2624" w="1452">
                    <a:moveTo>
                      <a:pt x="1234" y="1"/>
                    </a:moveTo>
                    <a:lnTo>
                      <a:pt x="1234" y="2394"/>
                    </a:lnTo>
                    <a:lnTo>
                      <a:pt x="1" y="2394"/>
                    </a:lnTo>
                    <a:lnTo>
                      <a:pt x="1" y="2624"/>
                    </a:lnTo>
                    <a:lnTo>
                      <a:pt x="1451" y="2624"/>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a:off x="7634279" y="2599032"/>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p:nvPr/>
            </p:nvSpPr>
            <p:spPr>
              <a:xfrm>
                <a:off x="7634279" y="2599032"/>
                <a:ext cx="92133" cy="165674"/>
              </a:xfrm>
              <a:custGeom>
                <a:rect b="b" l="l" r="r" t="t"/>
                <a:pathLst>
                  <a:path extrusionOk="0" h="2611" w="1452">
                    <a:moveTo>
                      <a:pt x="1222" y="0"/>
                    </a:moveTo>
                    <a:lnTo>
                      <a:pt x="1222" y="2381"/>
                    </a:lnTo>
                    <a:lnTo>
                      <a:pt x="1" y="2381"/>
                    </a:lnTo>
                    <a:lnTo>
                      <a:pt x="1" y="2611"/>
                    </a:lnTo>
                    <a:lnTo>
                      <a:pt x="1451" y="2611"/>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4"/>
              <p:cNvSpPr/>
              <p:nvPr/>
            </p:nvSpPr>
            <p:spPr>
              <a:xfrm>
                <a:off x="7765432" y="2599032"/>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a:off x="7765432" y="2599032"/>
                <a:ext cx="92133" cy="165674"/>
              </a:xfrm>
              <a:custGeom>
                <a:rect b="b" l="l" r="r" t="t"/>
                <a:pathLst>
                  <a:path extrusionOk="0" h="2611" w="1452">
                    <a:moveTo>
                      <a:pt x="1234" y="0"/>
                    </a:moveTo>
                    <a:lnTo>
                      <a:pt x="1234" y="2381"/>
                    </a:lnTo>
                    <a:lnTo>
                      <a:pt x="1" y="2381"/>
                    </a:lnTo>
                    <a:lnTo>
                      <a:pt x="1" y="2611"/>
                    </a:lnTo>
                    <a:lnTo>
                      <a:pt x="1451" y="2611"/>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4"/>
              <p:cNvSpPr/>
              <p:nvPr/>
            </p:nvSpPr>
            <p:spPr>
              <a:xfrm>
                <a:off x="7634279" y="2838307"/>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4"/>
              <p:cNvSpPr/>
              <p:nvPr/>
            </p:nvSpPr>
            <p:spPr>
              <a:xfrm>
                <a:off x="7634279" y="2838307"/>
                <a:ext cx="92133" cy="166499"/>
              </a:xfrm>
              <a:custGeom>
                <a:rect b="b" l="l" r="r" t="t"/>
                <a:pathLst>
                  <a:path extrusionOk="0" h="2624" w="1452">
                    <a:moveTo>
                      <a:pt x="1222" y="0"/>
                    </a:moveTo>
                    <a:lnTo>
                      <a:pt x="1222" y="2393"/>
                    </a:lnTo>
                    <a:lnTo>
                      <a:pt x="1" y="2393"/>
                    </a:lnTo>
                    <a:lnTo>
                      <a:pt x="1" y="2623"/>
                    </a:lnTo>
                    <a:lnTo>
                      <a:pt x="1451" y="2623"/>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4"/>
              <p:cNvSpPr/>
              <p:nvPr/>
            </p:nvSpPr>
            <p:spPr>
              <a:xfrm>
                <a:off x="7765432" y="2838307"/>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4"/>
              <p:cNvSpPr/>
              <p:nvPr/>
            </p:nvSpPr>
            <p:spPr>
              <a:xfrm>
                <a:off x="7765432" y="2838307"/>
                <a:ext cx="92133" cy="166499"/>
              </a:xfrm>
              <a:custGeom>
                <a:rect b="b" l="l" r="r" t="t"/>
                <a:pathLst>
                  <a:path extrusionOk="0" h="2624" w="1452">
                    <a:moveTo>
                      <a:pt x="1234" y="0"/>
                    </a:moveTo>
                    <a:lnTo>
                      <a:pt x="1234" y="2393"/>
                    </a:lnTo>
                    <a:lnTo>
                      <a:pt x="1" y="2393"/>
                    </a:lnTo>
                    <a:lnTo>
                      <a:pt x="1" y="2623"/>
                    </a:lnTo>
                    <a:lnTo>
                      <a:pt x="1451" y="2623"/>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4"/>
              <p:cNvSpPr/>
              <p:nvPr/>
            </p:nvSpPr>
            <p:spPr>
              <a:xfrm>
                <a:off x="7634279" y="3078343"/>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a:off x="7634279" y="3078343"/>
                <a:ext cx="92133" cy="165738"/>
              </a:xfrm>
              <a:custGeom>
                <a:rect b="b" l="l" r="r" t="t"/>
                <a:pathLst>
                  <a:path extrusionOk="0" h="2612" w="1452">
                    <a:moveTo>
                      <a:pt x="1222" y="0"/>
                    </a:moveTo>
                    <a:lnTo>
                      <a:pt x="1222" y="2381"/>
                    </a:lnTo>
                    <a:lnTo>
                      <a:pt x="1" y="2381"/>
                    </a:lnTo>
                    <a:lnTo>
                      <a:pt x="1" y="2611"/>
                    </a:lnTo>
                    <a:lnTo>
                      <a:pt x="1451" y="2611"/>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4"/>
              <p:cNvSpPr/>
              <p:nvPr/>
            </p:nvSpPr>
            <p:spPr>
              <a:xfrm>
                <a:off x="7765432" y="3078343"/>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4"/>
              <p:cNvSpPr/>
              <p:nvPr/>
            </p:nvSpPr>
            <p:spPr>
              <a:xfrm>
                <a:off x="7765432" y="3078343"/>
                <a:ext cx="92133" cy="165738"/>
              </a:xfrm>
              <a:custGeom>
                <a:rect b="b" l="l" r="r" t="t"/>
                <a:pathLst>
                  <a:path extrusionOk="0" h="2612" w="1452">
                    <a:moveTo>
                      <a:pt x="1234" y="0"/>
                    </a:moveTo>
                    <a:lnTo>
                      <a:pt x="1234" y="2381"/>
                    </a:lnTo>
                    <a:lnTo>
                      <a:pt x="1" y="2381"/>
                    </a:lnTo>
                    <a:lnTo>
                      <a:pt x="1" y="2611"/>
                    </a:lnTo>
                    <a:lnTo>
                      <a:pt x="1451" y="2611"/>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4"/>
              <p:cNvSpPr/>
              <p:nvPr/>
            </p:nvSpPr>
            <p:spPr>
              <a:xfrm>
                <a:off x="7634279" y="3317618"/>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4"/>
              <p:cNvSpPr/>
              <p:nvPr/>
            </p:nvSpPr>
            <p:spPr>
              <a:xfrm>
                <a:off x="7634279" y="3317618"/>
                <a:ext cx="92133" cy="166499"/>
              </a:xfrm>
              <a:custGeom>
                <a:rect b="b" l="l" r="r" t="t"/>
                <a:pathLst>
                  <a:path extrusionOk="0" h="2624" w="1452">
                    <a:moveTo>
                      <a:pt x="1222" y="0"/>
                    </a:moveTo>
                    <a:lnTo>
                      <a:pt x="1222" y="2394"/>
                    </a:lnTo>
                    <a:lnTo>
                      <a:pt x="1" y="2394"/>
                    </a:lnTo>
                    <a:lnTo>
                      <a:pt x="1" y="2623"/>
                    </a:lnTo>
                    <a:lnTo>
                      <a:pt x="1451" y="2623"/>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a:off x="7765432" y="3317618"/>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a:off x="7765432" y="3317618"/>
                <a:ext cx="92133" cy="166499"/>
              </a:xfrm>
              <a:custGeom>
                <a:rect b="b" l="l" r="r" t="t"/>
                <a:pathLst>
                  <a:path extrusionOk="0" h="2624" w="1452">
                    <a:moveTo>
                      <a:pt x="1234" y="0"/>
                    </a:moveTo>
                    <a:lnTo>
                      <a:pt x="1234" y="2394"/>
                    </a:lnTo>
                    <a:lnTo>
                      <a:pt x="1" y="2394"/>
                    </a:lnTo>
                    <a:lnTo>
                      <a:pt x="1" y="2623"/>
                    </a:lnTo>
                    <a:lnTo>
                      <a:pt x="1451" y="2623"/>
                    </a:lnTo>
                    <a:lnTo>
                      <a:pt x="1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4"/>
              <p:cNvSpPr/>
              <p:nvPr/>
            </p:nvSpPr>
            <p:spPr>
              <a:xfrm>
                <a:off x="7634279" y="3557655"/>
                <a:ext cx="92133" cy="165738"/>
              </a:xfrm>
              <a:custGeom>
                <a:rect b="b" l="l" r="r" t="t"/>
                <a:pathLst>
                  <a:path extrusionOk="0" h="2612" w="1452">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4"/>
              <p:cNvSpPr/>
              <p:nvPr/>
            </p:nvSpPr>
            <p:spPr>
              <a:xfrm>
                <a:off x="7634279" y="3557655"/>
                <a:ext cx="92133" cy="165738"/>
              </a:xfrm>
              <a:custGeom>
                <a:rect b="b" l="l" r="r" t="t"/>
                <a:pathLst>
                  <a:path extrusionOk="0" h="2612" w="1452">
                    <a:moveTo>
                      <a:pt x="1222" y="1"/>
                    </a:moveTo>
                    <a:lnTo>
                      <a:pt x="1222" y="2382"/>
                    </a:lnTo>
                    <a:lnTo>
                      <a:pt x="1" y="2382"/>
                    </a:lnTo>
                    <a:lnTo>
                      <a:pt x="1" y="2611"/>
                    </a:lnTo>
                    <a:lnTo>
                      <a:pt x="1451" y="2611"/>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a:off x="7765432" y="3557655"/>
                <a:ext cx="92133" cy="165738"/>
              </a:xfrm>
              <a:custGeom>
                <a:rect b="b" l="l" r="r" t="t"/>
                <a:pathLst>
                  <a:path extrusionOk="0" h="2612" w="1452">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a:off x="7765432" y="3557655"/>
                <a:ext cx="92133" cy="165738"/>
              </a:xfrm>
              <a:custGeom>
                <a:rect b="b" l="l" r="r" t="t"/>
                <a:pathLst>
                  <a:path extrusionOk="0" h="2612" w="1452">
                    <a:moveTo>
                      <a:pt x="1234" y="1"/>
                    </a:moveTo>
                    <a:lnTo>
                      <a:pt x="1234" y="2382"/>
                    </a:lnTo>
                    <a:lnTo>
                      <a:pt x="1" y="2382"/>
                    </a:lnTo>
                    <a:lnTo>
                      <a:pt x="1" y="2611"/>
                    </a:lnTo>
                    <a:lnTo>
                      <a:pt x="1451" y="2611"/>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7634279" y="3796930"/>
                <a:ext cx="92133" cy="166499"/>
              </a:xfrm>
              <a:custGeom>
                <a:rect b="b" l="l" r="r" t="t"/>
                <a:pathLst>
                  <a:path extrusionOk="0" h="2624" w="1452">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a:off x="7634279" y="3796930"/>
                <a:ext cx="92133" cy="166499"/>
              </a:xfrm>
              <a:custGeom>
                <a:rect b="b" l="l" r="r" t="t"/>
                <a:pathLst>
                  <a:path extrusionOk="0" h="2624" w="1452">
                    <a:moveTo>
                      <a:pt x="1222" y="1"/>
                    </a:moveTo>
                    <a:lnTo>
                      <a:pt x="1222" y="2394"/>
                    </a:lnTo>
                    <a:lnTo>
                      <a:pt x="1" y="2394"/>
                    </a:lnTo>
                    <a:lnTo>
                      <a:pt x="1" y="2624"/>
                    </a:lnTo>
                    <a:lnTo>
                      <a:pt x="1451" y="2624"/>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7765432" y="3796930"/>
                <a:ext cx="92133" cy="166499"/>
              </a:xfrm>
              <a:custGeom>
                <a:rect b="b" l="l" r="r" t="t"/>
                <a:pathLst>
                  <a:path extrusionOk="0" h="2624" w="1452">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a:off x="7765432" y="3796930"/>
                <a:ext cx="92133" cy="166499"/>
              </a:xfrm>
              <a:custGeom>
                <a:rect b="b" l="l" r="r" t="t"/>
                <a:pathLst>
                  <a:path extrusionOk="0" h="2624" w="1452">
                    <a:moveTo>
                      <a:pt x="1234" y="1"/>
                    </a:moveTo>
                    <a:lnTo>
                      <a:pt x="1234" y="2394"/>
                    </a:lnTo>
                    <a:lnTo>
                      <a:pt x="1" y="2394"/>
                    </a:lnTo>
                    <a:lnTo>
                      <a:pt x="1" y="2624"/>
                    </a:lnTo>
                    <a:lnTo>
                      <a:pt x="1451" y="2624"/>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a:off x="7634279" y="4036966"/>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7634279" y="4036966"/>
                <a:ext cx="92133" cy="165738"/>
              </a:xfrm>
              <a:custGeom>
                <a:rect b="b" l="l" r="r" t="t"/>
                <a:pathLst>
                  <a:path extrusionOk="0" h="2612" w="1452">
                    <a:moveTo>
                      <a:pt x="1222" y="1"/>
                    </a:moveTo>
                    <a:lnTo>
                      <a:pt x="1222" y="2382"/>
                    </a:lnTo>
                    <a:lnTo>
                      <a:pt x="1" y="2382"/>
                    </a:lnTo>
                    <a:lnTo>
                      <a:pt x="1" y="2612"/>
                    </a:lnTo>
                    <a:lnTo>
                      <a:pt x="1451" y="2612"/>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7765432" y="4036966"/>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a:off x="7765432" y="4036966"/>
                <a:ext cx="92133" cy="165738"/>
              </a:xfrm>
              <a:custGeom>
                <a:rect b="b" l="l" r="r" t="t"/>
                <a:pathLst>
                  <a:path extrusionOk="0" h="2612" w="1452">
                    <a:moveTo>
                      <a:pt x="1234" y="1"/>
                    </a:moveTo>
                    <a:lnTo>
                      <a:pt x="1234" y="2382"/>
                    </a:lnTo>
                    <a:lnTo>
                      <a:pt x="1" y="2382"/>
                    </a:lnTo>
                    <a:lnTo>
                      <a:pt x="1" y="2612"/>
                    </a:lnTo>
                    <a:lnTo>
                      <a:pt x="1451" y="2612"/>
                    </a:lnTo>
                    <a:lnTo>
                      <a:pt x="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a:off x="8022345" y="2599032"/>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8022345" y="2599032"/>
                <a:ext cx="92133" cy="165674"/>
              </a:xfrm>
              <a:custGeom>
                <a:rect b="b" l="l" r="r" t="t"/>
                <a:pathLst>
                  <a:path extrusionOk="0" h="2611" w="1452">
                    <a:moveTo>
                      <a:pt x="1234" y="0"/>
                    </a:moveTo>
                    <a:lnTo>
                      <a:pt x="1234"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a:off x="8154260" y="2599032"/>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p:nvPr/>
            </p:nvSpPr>
            <p:spPr>
              <a:xfrm>
                <a:off x="8154260" y="2599032"/>
                <a:ext cx="92133" cy="165674"/>
              </a:xfrm>
              <a:custGeom>
                <a:rect b="b" l="l" r="r" t="t"/>
                <a:pathLst>
                  <a:path extrusionOk="0" h="2611" w="1452">
                    <a:moveTo>
                      <a:pt x="1221" y="0"/>
                    </a:moveTo>
                    <a:lnTo>
                      <a:pt x="1221"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4"/>
              <p:cNvSpPr/>
              <p:nvPr/>
            </p:nvSpPr>
            <p:spPr>
              <a:xfrm>
                <a:off x="8286174" y="2599032"/>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p:nvPr/>
            </p:nvSpPr>
            <p:spPr>
              <a:xfrm>
                <a:off x="8286174" y="2599032"/>
                <a:ext cx="92133" cy="165674"/>
              </a:xfrm>
              <a:custGeom>
                <a:rect b="b" l="l" r="r" t="t"/>
                <a:pathLst>
                  <a:path extrusionOk="0" h="2611" w="1452">
                    <a:moveTo>
                      <a:pt x="1221" y="0"/>
                    </a:moveTo>
                    <a:lnTo>
                      <a:pt x="1221"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a:off x="8417327" y="2599032"/>
                <a:ext cx="92070" cy="165674"/>
              </a:xfrm>
              <a:custGeom>
                <a:rect b="b" l="l" r="r" t="t"/>
                <a:pathLst>
                  <a:path extrusionOk="0" h="2611" w="1451">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4"/>
              <p:cNvSpPr/>
              <p:nvPr/>
            </p:nvSpPr>
            <p:spPr>
              <a:xfrm>
                <a:off x="8417327" y="2599032"/>
                <a:ext cx="92070" cy="165674"/>
              </a:xfrm>
              <a:custGeom>
                <a:rect b="b" l="l" r="r" t="t"/>
                <a:pathLst>
                  <a:path extrusionOk="0" h="2611" w="1451">
                    <a:moveTo>
                      <a:pt x="1233" y="0"/>
                    </a:moveTo>
                    <a:lnTo>
                      <a:pt x="1233"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4"/>
              <p:cNvSpPr/>
              <p:nvPr/>
            </p:nvSpPr>
            <p:spPr>
              <a:xfrm>
                <a:off x="8022345" y="2838307"/>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4"/>
              <p:cNvSpPr/>
              <p:nvPr/>
            </p:nvSpPr>
            <p:spPr>
              <a:xfrm>
                <a:off x="8022345" y="2838307"/>
                <a:ext cx="92133" cy="166499"/>
              </a:xfrm>
              <a:custGeom>
                <a:rect b="b" l="l" r="r" t="t"/>
                <a:pathLst>
                  <a:path extrusionOk="0" h="2624" w="1452">
                    <a:moveTo>
                      <a:pt x="1234" y="0"/>
                    </a:moveTo>
                    <a:lnTo>
                      <a:pt x="1234" y="2393"/>
                    </a:lnTo>
                    <a:lnTo>
                      <a:pt x="1" y="2393"/>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4"/>
              <p:cNvSpPr/>
              <p:nvPr/>
            </p:nvSpPr>
            <p:spPr>
              <a:xfrm>
                <a:off x="8154260" y="2838307"/>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4"/>
              <p:cNvSpPr/>
              <p:nvPr/>
            </p:nvSpPr>
            <p:spPr>
              <a:xfrm>
                <a:off x="8154260" y="2838307"/>
                <a:ext cx="92133" cy="166499"/>
              </a:xfrm>
              <a:custGeom>
                <a:rect b="b" l="l" r="r" t="t"/>
                <a:pathLst>
                  <a:path extrusionOk="0" h="2624" w="1452">
                    <a:moveTo>
                      <a:pt x="1221" y="0"/>
                    </a:moveTo>
                    <a:lnTo>
                      <a:pt x="1221" y="2393"/>
                    </a:lnTo>
                    <a:lnTo>
                      <a:pt x="1" y="2393"/>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4"/>
              <p:cNvSpPr/>
              <p:nvPr/>
            </p:nvSpPr>
            <p:spPr>
              <a:xfrm>
                <a:off x="8286174" y="2838307"/>
                <a:ext cx="92133" cy="165674"/>
              </a:xfrm>
              <a:custGeom>
                <a:rect b="b" l="l" r="r" t="t"/>
                <a:pathLst>
                  <a:path extrusionOk="0" h="2611"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4"/>
              <p:cNvSpPr/>
              <p:nvPr/>
            </p:nvSpPr>
            <p:spPr>
              <a:xfrm>
                <a:off x="8286174" y="2838307"/>
                <a:ext cx="92133" cy="166499"/>
              </a:xfrm>
              <a:custGeom>
                <a:rect b="b" l="l" r="r" t="t"/>
                <a:pathLst>
                  <a:path extrusionOk="0" h="2624" w="1452">
                    <a:moveTo>
                      <a:pt x="1221" y="0"/>
                    </a:moveTo>
                    <a:lnTo>
                      <a:pt x="1221" y="2393"/>
                    </a:lnTo>
                    <a:lnTo>
                      <a:pt x="1" y="2393"/>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4"/>
              <p:cNvSpPr/>
              <p:nvPr/>
            </p:nvSpPr>
            <p:spPr>
              <a:xfrm>
                <a:off x="8417327" y="2838307"/>
                <a:ext cx="92070" cy="165674"/>
              </a:xfrm>
              <a:custGeom>
                <a:rect b="b" l="l" r="r" t="t"/>
                <a:pathLst>
                  <a:path extrusionOk="0" h="2611" w="1451">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4"/>
              <p:cNvSpPr/>
              <p:nvPr/>
            </p:nvSpPr>
            <p:spPr>
              <a:xfrm>
                <a:off x="8417327" y="2838307"/>
                <a:ext cx="92070" cy="166499"/>
              </a:xfrm>
              <a:custGeom>
                <a:rect b="b" l="l" r="r" t="t"/>
                <a:pathLst>
                  <a:path extrusionOk="0" h="2624" w="1451">
                    <a:moveTo>
                      <a:pt x="1233" y="0"/>
                    </a:moveTo>
                    <a:lnTo>
                      <a:pt x="1233" y="2393"/>
                    </a:lnTo>
                    <a:lnTo>
                      <a:pt x="1" y="2393"/>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4"/>
              <p:cNvSpPr/>
              <p:nvPr/>
            </p:nvSpPr>
            <p:spPr>
              <a:xfrm>
                <a:off x="8022345" y="3078343"/>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4"/>
              <p:cNvSpPr/>
              <p:nvPr/>
            </p:nvSpPr>
            <p:spPr>
              <a:xfrm>
                <a:off x="8022345" y="3078343"/>
                <a:ext cx="92133" cy="165738"/>
              </a:xfrm>
              <a:custGeom>
                <a:rect b="b" l="l" r="r" t="t"/>
                <a:pathLst>
                  <a:path extrusionOk="0" h="2612" w="1452">
                    <a:moveTo>
                      <a:pt x="1234" y="0"/>
                    </a:moveTo>
                    <a:lnTo>
                      <a:pt x="1234"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4"/>
              <p:cNvSpPr/>
              <p:nvPr/>
            </p:nvSpPr>
            <p:spPr>
              <a:xfrm>
                <a:off x="8154260" y="3078343"/>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4"/>
              <p:cNvSpPr/>
              <p:nvPr/>
            </p:nvSpPr>
            <p:spPr>
              <a:xfrm>
                <a:off x="8154260" y="3078343"/>
                <a:ext cx="92133" cy="165738"/>
              </a:xfrm>
              <a:custGeom>
                <a:rect b="b" l="l" r="r" t="t"/>
                <a:pathLst>
                  <a:path extrusionOk="0" h="2612" w="1452">
                    <a:moveTo>
                      <a:pt x="1221" y="0"/>
                    </a:moveTo>
                    <a:lnTo>
                      <a:pt x="1221"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4"/>
              <p:cNvSpPr/>
              <p:nvPr/>
            </p:nvSpPr>
            <p:spPr>
              <a:xfrm>
                <a:off x="8286174" y="3078343"/>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4"/>
              <p:cNvSpPr/>
              <p:nvPr/>
            </p:nvSpPr>
            <p:spPr>
              <a:xfrm>
                <a:off x="8286174" y="3078343"/>
                <a:ext cx="92133" cy="165738"/>
              </a:xfrm>
              <a:custGeom>
                <a:rect b="b" l="l" r="r" t="t"/>
                <a:pathLst>
                  <a:path extrusionOk="0" h="2612" w="1452">
                    <a:moveTo>
                      <a:pt x="1221" y="0"/>
                    </a:moveTo>
                    <a:lnTo>
                      <a:pt x="1221"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4"/>
              <p:cNvSpPr/>
              <p:nvPr/>
            </p:nvSpPr>
            <p:spPr>
              <a:xfrm>
                <a:off x="8417327" y="3078343"/>
                <a:ext cx="92070" cy="165738"/>
              </a:xfrm>
              <a:custGeom>
                <a:rect b="b" l="l" r="r" t="t"/>
                <a:pathLst>
                  <a:path extrusionOk="0" h="2612" w="1451">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4"/>
              <p:cNvSpPr/>
              <p:nvPr/>
            </p:nvSpPr>
            <p:spPr>
              <a:xfrm>
                <a:off x="8417327" y="3078343"/>
                <a:ext cx="92070" cy="165738"/>
              </a:xfrm>
              <a:custGeom>
                <a:rect b="b" l="l" r="r" t="t"/>
                <a:pathLst>
                  <a:path extrusionOk="0" h="2612" w="1451">
                    <a:moveTo>
                      <a:pt x="1233" y="0"/>
                    </a:moveTo>
                    <a:lnTo>
                      <a:pt x="1233" y="2381"/>
                    </a:lnTo>
                    <a:lnTo>
                      <a:pt x="1" y="2381"/>
                    </a:lnTo>
                    <a:lnTo>
                      <a:pt x="1" y="2611"/>
                    </a:lnTo>
                    <a:lnTo>
                      <a:pt x="1451" y="2611"/>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4"/>
              <p:cNvSpPr/>
              <p:nvPr/>
            </p:nvSpPr>
            <p:spPr>
              <a:xfrm>
                <a:off x="8022345" y="3317618"/>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4"/>
              <p:cNvSpPr/>
              <p:nvPr/>
            </p:nvSpPr>
            <p:spPr>
              <a:xfrm>
                <a:off x="8022345" y="3317618"/>
                <a:ext cx="92133" cy="166499"/>
              </a:xfrm>
              <a:custGeom>
                <a:rect b="b" l="l" r="r" t="t"/>
                <a:pathLst>
                  <a:path extrusionOk="0" h="2624" w="1452">
                    <a:moveTo>
                      <a:pt x="1234" y="0"/>
                    </a:moveTo>
                    <a:lnTo>
                      <a:pt x="1234" y="2394"/>
                    </a:lnTo>
                    <a:lnTo>
                      <a:pt x="1" y="2394"/>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4"/>
              <p:cNvSpPr/>
              <p:nvPr/>
            </p:nvSpPr>
            <p:spPr>
              <a:xfrm>
                <a:off x="8154260" y="3317618"/>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4"/>
              <p:cNvSpPr/>
              <p:nvPr/>
            </p:nvSpPr>
            <p:spPr>
              <a:xfrm>
                <a:off x="8154260" y="3317618"/>
                <a:ext cx="92133" cy="166499"/>
              </a:xfrm>
              <a:custGeom>
                <a:rect b="b" l="l" r="r" t="t"/>
                <a:pathLst>
                  <a:path extrusionOk="0" h="2624" w="1452">
                    <a:moveTo>
                      <a:pt x="1221" y="0"/>
                    </a:moveTo>
                    <a:lnTo>
                      <a:pt x="1221" y="2394"/>
                    </a:lnTo>
                    <a:lnTo>
                      <a:pt x="1" y="2394"/>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4"/>
              <p:cNvSpPr/>
              <p:nvPr/>
            </p:nvSpPr>
            <p:spPr>
              <a:xfrm>
                <a:off x="8286174" y="3317618"/>
                <a:ext cx="92133" cy="165738"/>
              </a:xfrm>
              <a:custGeom>
                <a:rect b="b" l="l" r="r" t="t"/>
                <a:pathLst>
                  <a:path extrusionOk="0" h="2612" w="1452">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4"/>
              <p:cNvSpPr/>
              <p:nvPr/>
            </p:nvSpPr>
            <p:spPr>
              <a:xfrm>
                <a:off x="8286174" y="3317618"/>
                <a:ext cx="92133" cy="166499"/>
              </a:xfrm>
              <a:custGeom>
                <a:rect b="b" l="l" r="r" t="t"/>
                <a:pathLst>
                  <a:path extrusionOk="0" h="2624" w="1452">
                    <a:moveTo>
                      <a:pt x="1221" y="0"/>
                    </a:moveTo>
                    <a:lnTo>
                      <a:pt x="1221" y="2394"/>
                    </a:lnTo>
                    <a:lnTo>
                      <a:pt x="1" y="2394"/>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4"/>
              <p:cNvSpPr/>
              <p:nvPr/>
            </p:nvSpPr>
            <p:spPr>
              <a:xfrm>
                <a:off x="8417327" y="3317618"/>
                <a:ext cx="92070" cy="165738"/>
              </a:xfrm>
              <a:custGeom>
                <a:rect b="b" l="l" r="r" t="t"/>
                <a:pathLst>
                  <a:path extrusionOk="0" h="2612" w="1451">
                    <a:moveTo>
                      <a:pt x="1" y="0"/>
                    </a:moveTo>
                    <a:lnTo>
                      <a:pt x="1" y="2611"/>
                    </a:lnTo>
                    <a:lnTo>
                      <a:pt x="1451" y="2611"/>
                    </a:lnTo>
                    <a:lnTo>
                      <a:pt x="1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4"/>
              <p:cNvSpPr/>
              <p:nvPr/>
            </p:nvSpPr>
            <p:spPr>
              <a:xfrm>
                <a:off x="8417327" y="3317618"/>
                <a:ext cx="92070" cy="166499"/>
              </a:xfrm>
              <a:custGeom>
                <a:rect b="b" l="l" r="r" t="t"/>
                <a:pathLst>
                  <a:path extrusionOk="0" h="2624" w="1451">
                    <a:moveTo>
                      <a:pt x="1233" y="0"/>
                    </a:moveTo>
                    <a:lnTo>
                      <a:pt x="1233" y="2394"/>
                    </a:lnTo>
                    <a:lnTo>
                      <a:pt x="1" y="2394"/>
                    </a:lnTo>
                    <a:lnTo>
                      <a:pt x="1" y="2623"/>
                    </a:lnTo>
                    <a:lnTo>
                      <a:pt x="1451" y="2623"/>
                    </a:lnTo>
                    <a:lnTo>
                      <a:pt x="14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4"/>
              <p:cNvSpPr/>
              <p:nvPr/>
            </p:nvSpPr>
            <p:spPr>
              <a:xfrm>
                <a:off x="8022345" y="3557655"/>
                <a:ext cx="92133" cy="165738"/>
              </a:xfrm>
              <a:custGeom>
                <a:rect b="b" l="l" r="r" t="t"/>
                <a:pathLst>
                  <a:path extrusionOk="0" h="2612" w="1452">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4"/>
              <p:cNvSpPr/>
              <p:nvPr/>
            </p:nvSpPr>
            <p:spPr>
              <a:xfrm>
                <a:off x="8022345" y="3557655"/>
                <a:ext cx="92133" cy="165738"/>
              </a:xfrm>
              <a:custGeom>
                <a:rect b="b" l="l" r="r" t="t"/>
                <a:pathLst>
                  <a:path extrusionOk="0" h="2612" w="1452">
                    <a:moveTo>
                      <a:pt x="1234" y="1"/>
                    </a:moveTo>
                    <a:lnTo>
                      <a:pt x="1234" y="2382"/>
                    </a:lnTo>
                    <a:lnTo>
                      <a:pt x="1" y="2382"/>
                    </a:lnTo>
                    <a:lnTo>
                      <a:pt x="1" y="2611"/>
                    </a:lnTo>
                    <a:lnTo>
                      <a:pt x="1451" y="2611"/>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4"/>
              <p:cNvSpPr/>
              <p:nvPr/>
            </p:nvSpPr>
            <p:spPr>
              <a:xfrm>
                <a:off x="8154260" y="3557655"/>
                <a:ext cx="92133" cy="165738"/>
              </a:xfrm>
              <a:custGeom>
                <a:rect b="b" l="l" r="r" t="t"/>
                <a:pathLst>
                  <a:path extrusionOk="0" h="2612" w="1452">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a:off x="8154260" y="3557655"/>
                <a:ext cx="92133" cy="165738"/>
              </a:xfrm>
              <a:custGeom>
                <a:rect b="b" l="l" r="r" t="t"/>
                <a:pathLst>
                  <a:path extrusionOk="0" h="2612" w="1452">
                    <a:moveTo>
                      <a:pt x="1221" y="1"/>
                    </a:moveTo>
                    <a:lnTo>
                      <a:pt x="1221" y="2382"/>
                    </a:lnTo>
                    <a:lnTo>
                      <a:pt x="1" y="2382"/>
                    </a:lnTo>
                    <a:lnTo>
                      <a:pt x="1" y="2611"/>
                    </a:lnTo>
                    <a:lnTo>
                      <a:pt x="1451" y="2611"/>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a:off x="8286174" y="3557655"/>
                <a:ext cx="92133" cy="165738"/>
              </a:xfrm>
              <a:custGeom>
                <a:rect b="b" l="l" r="r" t="t"/>
                <a:pathLst>
                  <a:path extrusionOk="0" h="2612" w="1452">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4"/>
              <p:cNvSpPr/>
              <p:nvPr/>
            </p:nvSpPr>
            <p:spPr>
              <a:xfrm>
                <a:off x="8286174" y="3557655"/>
                <a:ext cx="92133" cy="165738"/>
              </a:xfrm>
              <a:custGeom>
                <a:rect b="b" l="l" r="r" t="t"/>
                <a:pathLst>
                  <a:path extrusionOk="0" h="2612" w="1452">
                    <a:moveTo>
                      <a:pt x="1221" y="1"/>
                    </a:moveTo>
                    <a:lnTo>
                      <a:pt x="1221" y="2382"/>
                    </a:lnTo>
                    <a:lnTo>
                      <a:pt x="1" y="2382"/>
                    </a:lnTo>
                    <a:lnTo>
                      <a:pt x="1" y="2611"/>
                    </a:lnTo>
                    <a:lnTo>
                      <a:pt x="1451" y="2611"/>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4"/>
              <p:cNvSpPr/>
              <p:nvPr/>
            </p:nvSpPr>
            <p:spPr>
              <a:xfrm>
                <a:off x="8417327" y="3557655"/>
                <a:ext cx="92070" cy="165738"/>
              </a:xfrm>
              <a:custGeom>
                <a:rect b="b" l="l" r="r" t="t"/>
                <a:pathLst>
                  <a:path extrusionOk="0" h="2612" w="1451">
                    <a:moveTo>
                      <a:pt x="1" y="1"/>
                    </a:moveTo>
                    <a:lnTo>
                      <a:pt x="1" y="2611"/>
                    </a:lnTo>
                    <a:lnTo>
                      <a:pt x="1451" y="2611"/>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8417327" y="3557655"/>
                <a:ext cx="92070" cy="165738"/>
              </a:xfrm>
              <a:custGeom>
                <a:rect b="b" l="l" r="r" t="t"/>
                <a:pathLst>
                  <a:path extrusionOk="0" h="2612" w="1451">
                    <a:moveTo>
                      <a:pt x="1233" y="1"/>
                    </a:moveTo>
                    <a:lnTo>
                      <a:pt x="1233" y="2382"/>
                    </a:lnTo>
                    <a:lnTo>
                      <a:pt x="1" y="2382"/>
                    </a:lnTo>
                    <a:lnTo>
                      <a:pt x="1" y="2611"/>
                    </a:lnTo>
                    <a:lnTo>
                      <a:pt x="1451" y="2611"/>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8022345" y="3796930"/>
                <a:ext cx="92133" cy="166499"/>
              </a:xfrm>
              <a:custGeom>
                <a:rect b="b" l="l" r="r" t="t"/>
                <a:pathLst>
                  <a:path extrusionOk="0" h="2624" w="1452">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4"/>
              <p:cNvSpPr/>
              <p:nvPr/>
            </p:nvSpPr>
            <p:spPr>
              <a:xfrm>
                <a:off x="8022345" y="3796930"/>
                <a:ext cx="92133" cy="166499"/>
              </a:xfrm>
              <a:custGeom>
                <a:rect b="b" l="l" r="r" t="t"/>
                <a:pathLst>
                  <a:path extrusionOk="0" h="2624" w="1452">
                    <a:moveTo>
                      <a:pt x="1234" y="1"/>
                    </a:moveTo>
                    <a:lnTo>
                      <a:pt x="1234"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8154260" y="3796930"/>
                <a:ext cx="92133" cy="166499"/>
              </a:xfrm>
              <a:custGeom>
                <a:rect b="b" l="l" r="r" t="t"/>
                <a:pathLst>
                  <a:path extrusionOk="0" h="2624" w="1452">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8154260" y="3796930"/>
                <a:ext cx="92133" cy="166499"/>
              </a:xfrm>
              <a:custGeom>
                <a:rect b="b" l="l" r="r" t="t"/>
                <a:pathLst>
                  <a:path extrusionOk="0" h="2624" w="1452">
                    <a:moveTo>
                      <a:pt x="1221" y="1"/>
                    </a:moveTo>
                    <a:lnTo>
                      <a:pt x="1221"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8286174" y="3796930"/>
                <a:ext cx="92133" cy="166499"/>
              </a:xfrm>
              <a:custGeom>
                <a:rect b="b" l="l" r="r" t="t"/>
                <a:pathLst>
                  <a:path extrusionOk="0" h="2624" w="1452">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8286174" y="3796930"/>
                <a:ext cx="92133" cy="166499"/>
              </a:xfrm>
              <a:custGeom>
                <a:rect b="b" l="l" r="r" t="t"/>
                <a:pathLst>
                  <a:path extrusionOk="0" h="2624" w="1452">
                    <a:moveTo>
                      <a:pt x="1221" y="1"/>
                    </a:moveTo>
                    <a:lnTo>
                      <a:pt x="1221"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8417327" y="3796930"/>
                <a:ext cx="92070" cy="166499"/>
              </a:xfrm>
              <a:custGeom>
                <a:rect b="b" l="l" r="r" t="t"/>
                <a:pathLst>
                  <a:path extrusionOk="0" h="2624" w="1451">
                    <a:moveTo>
                      <a:pt x="1" y="1"/>
                    </a:moveTo>
                    <a:lnTo>
                      <a:pt x="1" y="2624"/>
                    </a:lnTo>
                    <a:lnTo>
                      <a:pt x="1451" y="2624"/>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8417327" y="3796930"/>
                <a:ext cx="92070" cy="166499"/>
              </a:xfrm>
              <a:custGeom>
                <a:rect b="b" l="l" r="r" t="t"/>
                <a:pathLst>
                  <a:path extrusionOk="0" h="2624" w="1451">
                    <a:moveTo>
                      <a:pt x="1233" y="1"/>
                    </a:moveTo>
                    <a:lnTo>
                      <a:pt x="1233" y="2394"/>
                    </a:lnTo>
                    <a:lnTo>
                      <a:pt x="1" y="2394"/>
                    </a:lnTo>
                    <a:lnTo>
                      <a:pt x="1" y="2624"/>
                    </a:lnTo>
                    <a:lnTo>
                      <a:pt x="1451" y="2624"/>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8022345" y="4036966"/>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8022345" y="4036966"/>
                <a:ext cx="92133" cy="165738"/>
              </a:xfrm>
              <a:custGeom>
                <a:rect b="b" l="l" r="r" t="t"/>
                <a:pathLst>
                  <a:path extrusionOk="0" h="2612" w="1452">
                    <a:moveTo>
                      <a:pt x="1234" y="1"/>
                    </a:moveTo>
                    <a:lnTo>
                      <a:pt x="1234" y="2382"/>
                    </a:lnTo>
                    <a:lnTo>
                      <a:pt x="1" y="2382"/>
                    </a:lnTo>
                    <a:lnTo>
                      <a:pt x="1" y="2612"/>
                    </a:lnTo>
                    <a:lnTo>
                      <a:pt x="1451" y="2612"/>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8154260" y="4036966"/>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4"/>
              <p:cNvSpPr/>
              <p:nvPr/>
            </p:nvSpPr>
            <p:spPr>
              <a:xfrm>
                <a:off x="8154260" y="4036966"/>
                <a:ext cx="92133" cy="165738"/>
              </a:xfrm>
              <a:custGeom>
                <a:rect b="b" l="l" r="r" t="t"/>
                <a:pathLst>
                  <a:path extrusionOk="0" h="2612" w="1452">
                    <a:moveTo>
                      <a:pt x="1221" y="1"/>
                    </a:moveTo>
                    <a:lnTo>
                      <a:pt x="1221" y="2382"/>
                    </a:lnTo>
                    <a:lnTo>
                      <a:pt x="1" y="2382"/>
                    </a:lnTo>
                    <a:lnTo>
                      <a:pt x="1" y="2612"/>
                    </a:lnTo>
                    <a:lnTo>
                      <a:pt x="1451" y="2612"/>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8286174" y="4036966"/>
                <a:ext cx="92133" cy="165738"/>
              </a:xfrm>
              <a:custGeom>
                <a:rect b="b" l="l" r="r" t="t"/>
                <a:pathLst>
                  <a:path extrusionOk="0" h="2612" w="1452">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8286174" y="4036966"/>
                <a:ext cx="92133" cy="165738"/>
              </a:xfrm>
              <a:custGeom>
                <a:rect b="b" l="l" r="r" t="t"/>
                <a:pathLst>
                  <a:path extrusionOk="0" h="2612" w="1452">
                    <a:moveTo>
                      <a:pt x="1221" y="1"/>
                    </a:moveTo>
                    <a:lnTo>
                      <a:pt x="1221" y="2382"/>
                    </a:lnTo>
                    <a:lnTo>
                      <a:pt x="1" y="2382"/>
                    </a:lnTo>
                    <a:lnTo>
                      <a:pt x="1" y="2612"/>
                    </a:lnTo>
                    <a:lnTo>
                      <a:pt x="1451" y="2612"/>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8417327" y="4036966"/>
                <a:ext cx="92070" cy="165738"/>
              </a:xfrm>
              <a:custGeom>
                <a:rect b="b" l="l" r="r" t="t"/>
                <a:pathLst>
                  <a:path extrusionOk="0" h="2612" w="1451">
                    <a:moveTo>
                      <a:pt x="1" y="1"/>
                    </a:moveTo>
                    <a:lnTo>
                      <a:pt x="1" y="2612"/>
                    </a:lnTo>
                    <a:lnTo>
                      <a:pt x="1451" y="2612"/>
                    </a:lnTo>
                    <a:lnTo>
                      <a:pt x="1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8417327" y="4036966"/>
                <a:ext cx="92070" cy="165738"/>
              </a:xfrm>
              <a:custGeom>
                <a:rect b="b" l="l" r="r" t="t"/>
                <a:pathLst>
                  <a:path extrusionOk="0" h="2612" w="1451">
                    <a:moveTo>
                      <a:pt x="1233" y="1"/>
                    </a:moveTo>
                    <a:lnTo>
                      <a:pt x="1233" y="2382"/>
                    </a:lnTo>
                    <a:lnTo>
                      <a:pt x="1" y="2382"/>
                    </a:lnTo>
                    <a:lnTo>
                      <a:pt x="1" y="2612"/>
                    </a:lnTo>
                    <a:lnTo>
                      <a:pt x="1451" y="2612"/>
                    </a:lnTo>
                    <a:lnTo>
                      <a:pt x="1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24"/>
            <p:cNvSpPr/>
            <p:nvPr/>
          </p:nvSpPr>
          <p:spPr>
            <a:xfrm>
              <a:off x="8204202" y="4114148"/>
              <a:ext cx="148556" cy="278131"/>
            </a:xfrm>
            <a:custGeom>
              <a:rect b="b" l="l" r="r" t="t"/>
              <a:pathLst>
                <a:path extrusionOk="0" h="5319" w="2841">
                  <a:moveTo>
                    <a:pt x="1415" y="0"/>
                  </a:moveTo>
                  <a:cubicBezTo>
                    <a:pt x="943" y="0"/>
                    <a:pt x="568" y="375"/>
                    <a:pt x="568" y="846"/>
                  </a:cubicBezTo>
                  <a:cubicBezTo>
                    <a:pt x="568" y="1028"/>
                    <a:pt x="629" y="1209"/>
                    <a:pt x="726" y="1342"/>
                  </a:cubicBezTo>
                  <a:cubicBezTo>
                    <a:pt x="484" y="1535"/>
                    <a:pt x="339" y="1837"/>
                    <a:pt x="339" y="2176"/>
                  </a:cubicBezTo>
                  <a:cubicBezTo>
                    <a:pt x="339" y="2405"/>
                    <a:pt x="411" y="2611"/>
                    <a:pt x="532" y="2792"/>
                  </a:cubicBezTo>
                  <a:cubicBezTo>
                    <a:pt x="218" y="3046"/>
                    <a:pt x="0" y="3445"/>
                    <a:pt x="0" y="3892"/>
                  </a:cubicBezTo>
                  <a:cubicBezTo>
                    <a:pt x="0" y="4678"/>
                    <a:pt x="641" y="5318"/>
                    <a:pt x="1427" y="5318"/>
                  </a:cubicBezTo>
                  <a:cubicBezTo>
                    <a:pt x="2212" y="5318"/>
                    <a:pt x="2841" y="4678"/>
                    <a:pt x="2841" y="3892"/>
                  </a:cubicBezTo>
                  <a:cubicBezTo>
                    <a:pt x="2829" y="3445"/>
                    <a:pt x="2623" y="3046"/>
                    <a:pt x="2285" y="2792"/>
                  </a:cubicBezTo>
                  <a:cubicBezTo>
                    <a:pt x="2406" y="2611"/>
                    <a:pt x="2478" y="2405"/>
                    <a:pt x="2478" y="2176"/>
                  </a:cubicBezTo>
                  <a:cubicBezTo>
                    <a:pt x="2478" y="1837"/>
                    <a:pt x="2333" y="1535"/>
                    <a:pt x="2091" y="1342"/>
                  </a:cubicBezTo>
                  <a:cubicBezTo>
                    <a:pt x="2200" y="1209"/>
                    <a:pt x="2261" y="1028"/>
                    <a:pt x="2261" y="846"/>
                  </a:cubicBezTo>
                  <a:cubicBezTo>
                    <a:pt x="2261" y="375"/>
                    <a:pt x="1874" y="0"/>
                    <a:pt x="14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8458906" y="4128057"/>
              <a:ext cx="148556" cy="278131"/>
            </a:xfrm>
            <a:custGeom>
              <a:rect b="b" l="l" r="r" t="t"/>
              <a:pathLst>
                <a:path extrusionOk="0" h="5319" w="2841">
                  <a:moveTo>
                    <a:pt x="1402" y="0"/>
                  </a:moveTo>
                  <a:cubicBezTo>
                    <a:pt x="931" y="0"/>
                    <a:pt x="556" y="387"/>
                    <a:pt x="556" y="846"/>
                  </a:cubicBezTo>
                  <a:cubicBezTo>
                    <a:pt x="556" y="1027"/>
                    <a:pt x="617" y="1209"/>
                    <a:pt x="726" y="1354"/>
                  </a:cubicBezTo>
                  <a:cubicBezTo>
                    <a:pt x="484" y="1547"/>
                    <a:pt x="327" y="1849"/>
                    <a:pt x="327" y="2176"/>
                  </a:cubicBezTo>
                  <a:cubicBezTo>
                    <a:pt x="327" y="2405"/>
                    <a:pt x="411" y="2623"/>
                    <a:pt x="532" y="2804"/>
                  </a:cubicBezTo>
                  <a:cubicBezTo>
                    <a:pt x="206" y="3058"/>
                    <a:pt x="0" y="3445"/>
                    <a:pt x="0" y="3904"/>
                  </a:cubicBezTo>
                  <a:cubicBezTo>
                    <a:pt x="0" y="4690"/>
                    <a:pt x="629" y="5318"/>
                    <a:pt x="1415" y="5318"/>
                  </a:cubicBezTo>
                  <a:cubicBezTo>
                    <a:pt x="2200" y="5318"/>
                    <a:pt x="2841" y="4690"/>
                    <a:pt x="2841" y="3904"/>
                  </a:cubicBezTo>
                  <a:cubicBezTo>
                    <a:pt x="2805" y="3469"/>
                    <a:pt x="2599" y="3070"/>
                    <a:pt x="2285" y="2804"/>
                  </a:cubicBezTo>
                  <a:cubicBezTo>
                    <a:pt x="2406" y="2623"/>
                    <a:pt x="2478" y="2405"/>
                    <a:pt x="2478" y="2176"/>
                  </a:cubicBezTo>
                  <a:cubicBezTo>
                    <a:pt x="2478" y="1849"/>
                    <a:pt x="2321" y="1547"/>
                    <a:pt x="2079" y="1354"/>
                  </a:cubicBezTo>
                  <a:cubicBezTo>
                    <a:pt x="2188" y="1209"/>
                    <a:pt x="2249" y="1027"/>
                    <a:pt x="2249" y="846"/>
                  </a:cubicBezTo>
                  <a:cubicBezTo>
                    <a:pt x="2249" y="387"/>
                    <a:pt x="1874" y="0"/>
                    <a:pt x="1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5110465" y="3955500"/>
              <a:ext cx="497435" cy="433589"/>
            </a:xfrm>
            <a:custGeom>
              <a:rect b="b" l="l" r="r" t="t"/>
              <a:pathLst>
                <a:path extrusionOk="0" h="8292" w="9513">
                  <a:moveTo>
                    <a:pt x="4750" y="0"/>
                  </a:moveTo>
                  <a:cubicBezTo>
                    <a:pt x="3832" y="0"/>
                    <a:pt x="0" y="8292"/>
                    <a:pt x="4750" y="8292"/>
                  </a:cubicBezTo>
                  <a:cubicBezTo>
                    <a:pt x="9513" y="8280"/>
                    <a:pt x="5681" y="0"/>
                    <a:pt x="47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4989100" y="3955500"/>
              <a:ext cx="496180" cy="433589"/>
            </a:xfrm>
            <a:custGeom>
              <a:rect b="b" l="l" r="r" t="t"/>
              <a:pathLst>
                <a:path extrusionOk="0" h="8292" w="9489">
                  <a:moveTo>
                    <a:pt x="4739" y="0"/>
                  </a:moveTo>
                  <a:cubicBezTo>
                    <a:pt x="3820" y="0"/>
                    <a:pt x="1" y="8292"/>
                    <a:pt x="4739" y="8292"/>
                  </a:cubicBezTo>
                  <a:cubicBezTo>
                    <a:pt x="9489" y="8292"/>
                    <a:pt x="5669" y="0"/>
                    <a:pt x="47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7328240" y="4146358"/>
              <a:ext cx="582145" cy="239593"/>
            </a:xfrm>
            <a:custGeom>
              <a:rect b="b" l="l" r="r" t="t"/>
              <a:pathLst>
                <a:path extrusionOk="0" h="4582" w="11133">
                  <a:moveTo>
                    <a:pt x="5826" y="1"/>
                  </a:moveTo>
                  <a:cubicBezTo>
                    <a:pt x="5040" y="1"/>
                    <a:pt x="4400" y="544"/>
                    <a:pt x="4206" y="1270"/>
                  </a:cubicBezTo>
                  <a:cubicBezTo>
                    <a:pt x="4037" y="1161"/>
                    <a:pt x="3832" y="1100"/>
                    <a:pt x="3614" y="1100"/>
                  </a:cubicBezTo>
                  <a:cubicBezTo>
                    <a:pt x="2998" y="1100"/>
                    <a:pt x="2478" y="1608"/>
                    <a:pt x="2478" y="2237"/>
                  </a:cubicBezTo>
                  <a:lnTo>
                    <a:pt x="2478" y="2309"/>
                  </a:lnTo>
                  <a:cubicBezTo>
                    <a:pt x="2297" y="2188"/>
                    <a:pt x="2091" y="2116"/>
                    <a:pt x="1861" y="2116"/>
                  </a:cubicBezTo>
                  <a:cubicBezTo>
                    <a:pt x="1269" y="2116"/>
                    <a:pt x="786" y="2599"/>
                    <a:pt x="786" y="3191"/>
                  </a:cubicBezTo>
                  <a:cubicBezTo>
                    <a:pt x="786" y="3264"/>
                    <a:pt x="798" y="3337"/>
                    <a:pt x="822" y="3421"/>
                  </a:cubicBezTo>
                  <a:cubicBezTo>
                    <a:pt x="762" y="3385"/>
                    <a:pt x="677" y="3373"/>
                    <a:pt x="604" y="3373"/>
                  </a:cubicBezTo>
                  <a:cubicBezTo>
                    <a:pt x="278" y="3373"/>
                    <a:pt x="0" y="3639"/>
                    <a:pt x="0" y="3977"/>
                  </a:cubicBezTo>
                  <a:cubicBezTo>
                    <a:pt x="0" y="4303"/>
                    <a:pt x="278" y="4581"/>
                    <a:pt x="604" y="4581"/>
                  </a:cubicBezTo>
                  <a:lnTo>
                    <a:pt x="10504" y="4581"/>
                  </a:lnTo>
                  <a:cubicBezTo>
                    <a:pt x="10830" y="4581"/>
                    <a:pt x="11108" y="4303"/>
                    <a:pt x="11108" y="3977"/>
                  </a:cubicBezTo>
                  <a:cubicBezTo>
                    <a:pt x="11132" y="3663"/>
                    <a:pt x="10866" y="3385"/>
                    <a:pt x="10528" y="3385"/>
                  </a:cubicBezTo>
                  <a:cubicBezTo>
                    <a:pt x="10467" y="3385"/>
                    <a:pt x="10395" y="3397"/>
                    <a:pt x="10334" y="3421"/>
                  </a:cubicBezTo>
                  <a:cubicBezTo>
                    <a:pt x="10371" y="3324"/>
                    <a:pt x="10371" y="3240"/>
                    <a:pt x="10371" y="3131"/>
                  </a:cubicBezTo>
                  <a:cubicBezTo>
                    <a:pt x="10371" y="2515"/>
                    <a:pt x="9863" y="1995"/>
                    <a:pt x="9234" y="1995"/>
                  </a:cubicBezTo>
                  <a:cubicBezTo>
                    <a:pt x="9017" y="1995"/>
                    <a:pt x="8811" y="2055"/>
                    <a:pt x="8642" y="2164"/>
                  </a:cubicBezTo>
                  <a:lnTo>
                    <a:pt x="8642" y="2055"/>
                  </a:lnTo>
                  <a:cubicBezTo>
                    <a:pt x="8642" y="1439"/>
                    <a:pt x="8147" y="919"/>
                    <a:pt x="7506" y="919"/>
                  </a:cubicBezTo>
                  <a:cubicBezTo>
                    <a:pt x="7446" y="919"/>
                    <a:pt x="7385" y="919"/>
                    <a:pt x="7325" y="943"/>
                  </a:cubicBezTo>
                  <a:cubicBezTo>
                    <a:pt x="7059" y="399"/>
                    <a:pt x="6479" y="1"/>
                    <a:pt x="58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6160239" y="4033883"/>
              <a:ext cx="856458" cy="353324"/>
            </a:xfrm>
            <a:custGeom>
              <a:rect b="b" l="l" r="r" t="t"/>
              <a:pathLst>
                <a:path extrusionOk="0" h="6757" w="16379">
                  <a:moveTo>
                    <a:pt x="8606" y="0"/>
                  </a:moveTo>
                  <a:cubicBezTo>
                    <a:pt x="7434" y="0"/>
                    <a:pt x="6479" y="810"/>
                    <a:pt x="6201" y="1874"/>
                  </a:cubicBezTo>
                  <a:cubicBezTo>
                    <a:pt x="5947" y="1729"/>
                    <a:pt x="5657" y="1632"/>
                    <a:pt x="5343" y="1632"/>
                  </a:cubicBezTo>
                  <a:cubicBezTo>
                    <a:pt x="4412" y="1632"/>
                    <a:pt x="3675" y="2381"/>
                    <a:pt x="3675" y="3300"/>
                  </a:cubicBezTo>
                  <a:lnTo>
                    <a:pt x="3675" y="3409"/>
                  </a:lnTo>
                  <a:cubicBezTo>
                    <a:pt x="3421" y="3227"/>
                    <a:pt x="3107" y="3119"/>
                    <a:pt x="2768" y="3119"/>
                  </a:cubicBezTo>
                  <a:cubicBezTo>
                    <a:pt x="1898" y="3119"/>
                    <a:pt x="1185" y="3832"/>
                    <a:pt x="1185" y="4702"/>
                  </a:cubicBezTo>
                  <a:cubicBezTo>
                    <a:pt x="1185" y="4823"/>
                    <a:pt x="1197" y="4932"/>
                    <a:pt x="1209" y="5040"/>
                  </a:cubicBezTo>
                  <a:cubicBezTo>
                    <a:pt x="1113" y="4992"/>
                    <a:pt x="1004" y="4980"/>
                    <a:pt x="895" y="4980"/>
                  </a:cubicBezTo>
                  <a:cubicBezTo>
                    <a:pt x="399" y="4980"/>
                    <a:pt x="1" y="5367"/>
                    <a:pt x="1" y="5874"/>
                  </a:cubicBezTo>
                  <a:cubicBezTo>
                    <a:pt x="1" y="6370"/>
                    <a:pt x="399" y="6757"/>
                    <a:pt x="895" y="6757"/>
                  </a:cubicBezTo>
                  <a:lnTo>
                    <a:pt x="15496" y="6757"/>
                  </a:lnTo>
                  <a:cubicBezTo>
                    <a:pt x="15991" y="6757"/>
                    <a:pt x="16378" y="6370"/>
                    <a:pt x="16378" y="5874"/>
                  </a:cubicBezTo>
                  <a:cubicBezTo>
                    <a:pt x="16366" y="5367"/>
                    <a:pt x="15967" y="4968"/>
                    <a:pt x="15484" y="4968"/>
                  </a:cubicBezTo>
                  <a:cubicBezTo>
                    <a:pt x="15375" y="4968"/>
                    <a:pt x="15278" y="4980"/>
                    <a:pt x="15194" y="5004"/>
                  </a:cubicBezTo>
                  <a:cubicBezTo>
                    <a:pt x="15218" y="4871"/>
                    <a:pt x="15254" y="4738"/>
                    <a:pt x="15254" y="4593"/>
                  </a:cubicBezTo>
                  <a:cubicBezTo>
                    <a:pt x="15254" y="3675"/>
                    <a:pt x="14517" y="2937"/>
                    <a:pt x="13586" y="2937"/>
                  </a:cubicBezTo>
                  <a:cubicBezTo>
                    <a:pt x="13272" y="2937"/>
                    <a:pt x="12970" y="3022"/>
                    <a:pt x="12728" y="3179"/>
                  </a:cubicBezTo>
                  <a:cubicBezTo>
                    <a:pt x="12728" y="3131"/>
                    <a:pt x="12740" y="3070"/>
                    <a:pt x="12740" y="3010"/>
                  </a:cubicBezTo>
                  <a:cubicBezTo>
                    <a:pt x="12740" y="2091"/>
                    <a:pt x="12003" y="1354"/>
                    <a:pt x="11084" y="1354"/>
                  </a:cubicBezTo>
                  <a:cubicBezTo>
                    <a:pt x="10988" y="1354"/>
                    <a:pt x="10903" y="1366"/>
                    <a:pt x="10830" y="1378"/>
                  </a:cubicBezTo>
                  <a:cubicBezTo>
                    <a:pt x="10419" y="568"/>
                    <a:pt x="9585" y="0"/>
                    <a:pt x="8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4"/>
            <p:cNvSpPr/>
            <p:nvPr/>
          </p:nvSpPr>
          <p:spPr>
            <a:xfrm>
              <a:off x="5082019" y="4414344"/>
              <a:ext cx="3670183" cy="189656"/>
            </a:xfrm>
            <a:custGeom>
              <a:rect b="b" l="l" r="r" t="t"/>
              <a:pathLst>
                <a:path extrusionOk="0" h="3627" w="70189">
                  <a:moveTo>
                    <a:pt x="0" y="0"/>
                  </a:moveTo>
                  <a:cubicBezTo>
                    <a:pt x="0" y="2007"/>
                    <a:pt x="1620" y="3626"/>
                    <a:pt x="3626" y="3626"/>
                  </a:cubicBezTo>
                  <a:lnTo>
                    <a:pt x="66563" y="3626"/>
                  </a:lnTo>
                  <a:cubicBezTo>
                    <a:pt x="68569" y="3626"/>
                    <a:pt x="70189" y="2007"/>
                    <a:pt x="70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24"/>
            <p:cNvGrpSpPr/>
            <p:nvPr/>
          </p:nvGrpSpPr>
          <p:grpSpPr>
            <a:xfrm>
              <a:off x="5162284" y="4516728"/>
              <a:ext cx="3510906" cy="52"/>
              <a:chOff x="5162284" y="4516728"/>
              <a:chExt cx="3510906" cy="52"/>
            </a:xfrm>
          </p:grpSpPr>
          <p:sp>
            <p:nvSpPr>
              <p:cNvPr id="601" name="Google Shape;601;p24"/>
              <p:cNvSpPr/>
              <p:nvPr/>
            </p:nvSpPr>
            <p:spPr>
              <a:xfrm>
                <a:off x="5162284" y="4516728"/>
                <a:ext cx="96736" cy="52"/>
              </a:xfrm>
              <a:custGeom>
                <a:rect b="b" l="l" r="r" t="t"/>
                <a:pathLst>
                  <a:path extrusionOk="0" fill="none" h="1" w="1850">
                    <a:moveTo>
                      <a:pt x="0" y="0"/>
                    </a:moveTo>
                    <a:lnTo>
                      <a:pt x="1850"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4"/>
              <p:cNvSpPr/>
              <p:nvPr/>
            </p:nvSpPr>
            <p:spPr>
              <a:xfrm>
                <a:off x="5317115" y="4516728"/>
                <a:ext cx="98044" cy="52"/>
              </a:xfrm>
              <a:custGeom>
                <a:rect b="b" l="l" r="r" t="t"/>
                <a:pathLst>
                  <a:path extrusionOk="0" fill="none" h="1" w="1875">
                    <a:moveTo>
                      <a:pt x="1"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a:off x="5472625" y="4516728"/>
                <a:ext cx="97364" cy="52"/>
              </a:xfrm>
              <a:custGeom>
                <a:rect b="b" l="l" r="r" t="t"/>
                <a:pathLst>
                  <a:path extrusionOk="0" fill="none" h="1" w="1862">
                    <a:moveTo>
                      <a:pt x="0" y="0"/>
                    </a:moveTo>
                    <a:lnTo>
                      <a:pt x="1861"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a:off x="5627456" y="4516728"/>
                <a:ext cx="96736" cy="52"/>
              </a:xfrm>
              <a:custGeom>
                <a:rect b="b" l="l" r="r" t="t"/>
                <a:pathLst>
                  <a:path extrusionOk="0" fill="none" h="1" w="1850">
                    <a:moveTo>
                      <a:pt x="0" y="0"/>
                    </a:moveTo>
                    <a:lnTo>
                      <a:pt x="1850"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4"/>
              <p:cNvSpPr/>
              <p:nvPr/>
            </p:nvSpPr>
            <p:spPr>
              <a:xfrm>
                <a:off x="5782914" y="4516728"/>
                <a:ext cx="97416" cy="52"/>
              </a:xfrm>
              <a:custGeom>
                <a:rect b="b" l="l" r="r" t="t"/>
                <a:pathLst>
                  <a:path extrusionOk="0" fill="none" h="1" w="1863">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p:nvPr/>
            </p:nvSpPr>
            <p:spPr>
              <a:xfrm>
                <a:off x="5937797" y="4516728"/>
                <a:ext cx="97364" cy="52"/>
              </a:xfrm>
              <a:custGeom>
                <a:rect b="b" l="l" r="r" t="t"/>
                <a:pathLst>
                  <a:path extrusionOk="0" fill="none" h="1" w="1862">
                    <a:moveTo>
                      <a:pt x="0" y="0"/>
                    </a:moveTo>
                    <a:lnTo>
                      <a:pt x="1861"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4"/>
              <p:cNvSpPr/>
              <p:nvPr/>
            </p:nvSpPr>
            <p:spPr>
              <a:xfrm>
                <a:off x="6092628" y="4516728"/>
                <a:ext cx="97991" cy="52"/>
              </a:xfrm>
              <a:custGeom>
                <a:rect b="b" l="l" r="r" t="t"/>
                <a:pathLst>
                  <a:path extrusionOk="0" fill="none" h="1" w="1874">
                    <a:moveTo>
                      <a:pt x="0"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4"/>
              <p:cNvSpPr/>
              <p:nvPr/>
            </p:nvSpPr>
            <p:spPr>
              <a:xfrm>
                <a:off x="6248086" y="4516728"/>
                <a:ext cx="97416" cy="52"/>
              </a:xfrm>
              <a:custGeom>
                <a:rect b="b" l="l" r="r" t="t"/>
                <a:pathLst>
                  <a:path extrusionOk="0" fill="none" h="1" w="1863">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4"/>
              <p:cNvSpPr/>
              <p:nvPr/>
            </p:nvSpPr>
            <p:spPr>
              <a:xfrm>
                <a:off x="6402916" y="4516728"/>
                <a:ext cx="97416" cy="52"/>
              </a:xfrm>
              <a:custGeom>
                <a:rect b="b" l="l" r="r" t="t"/>
                <a:pathLst>
                  <a:path extrusionOk="0" fill="none" h="1" w="1863">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4"/>
              <p:cNvSpPr/>
              <p:nvPr/>
            </p:nvSpPr>
            <p:spPr>
              <a:xfrm>
                <a:off x="6558427" y="4516728"/>
                <a:ext cx="97364" cy="52"/>
              </a:xfrm>
              <a:custGeom>
                <a:rect b="b" l="l" r="r" t="t"/>
                <a:pathLst>
                  <a:path extrusionOk="0" fill="none" h="1" w="1862">
                    <a:moveTo>
                      <a:pt x="0"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4"/>
              <p:cNvSpPr/>
              <p:nvPr/>
            </p:nvSpPr>
            <p:spPr>
              <a:xfrm>
                <a:off x="6713885" y="4516728"/>
                <a:ext cx="96737" cy="52"/>
              </a:xfrm>
              <a:custGeom>
                <a:rect b="b" l="l" r="r" t="t"/>
                <a:pathLst>
                  <a:path extrusionOk="0" fill="none" h="1" w="1850">
                    <a:moveTo>
                      <a:pt x="1" y="0"/>
                    </a:moveTo>
                    <a:lnTo>
                      <a:pt x="1850"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4"/>
              <p:cNvSpPr/>
              <p:nvPr/>
            </p:nvSpPr>
            <p:spPr>
              <a:xfrm>
                <a:off x="6868716" y="4516728"/>
                <a:ext cx="98044" cy="52"/>
              </a:xfrm>
              <a:custGeom>
                <a:rect b="b" l="l" r="r" t="t"/>
                <a:pathLst>
                  <a:path extrusionOk="0" fill="none" h="1" w="1875">
                    <a:moveTo>
                      <a:pt x="1"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4"/>
              <p:cNvSpPr/>
              <p:nvPr/>
            </p:nvSpPr>
            <p:spPr>
              <a:xfrm>
                <a:off x="7024226" y="4516728"/>
                <a:ext cx="97364" cy="52"/>
              </a:xfrm>
              <a:custGeom>
                <a:rect b="b" l="l" r="r" t="t"/>
                <a:pathLst>
                  <a:path extrusionOk="0" fill="none" h="1" w="1862">
                    <a:moveTo>
                      <a:pt x="0"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a:off x="7179057" y="4516728"/>
                <a:ext cx="97364" cy="52"/>
              </a:xfrm>
              <a:custGeom>
                <a:rect b="b" l="l" r="r" t="t"/>
                <a:pathLst>
                  <a:path extrusionOk="0" fill="none" h="1" w="1862">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4"/>
              <p:cNvSpPr/>
              <p:nvPr/>
            </p:nvSpPr>
            <p:spPr>
              <a:xfrm>
                <a:off x="7333887" y="4516728"/>
                <a:ext cx="98044" cy="52"/>
              </a:xfrm>
              <a:custGeom>
                <a:rect b="b" l="l" r="r" t="t"/>
                <a:pathLst>
                  <a:path extrusionOk="0" fill="none" h="1" w="1875">
                    <a:moveTo>
                      <a:pt x="1"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4"/>
              <p:cNvSpPr/>
              <p:nvPr/>
            </p:nvSpPr>
            <p:spPr>
              <a:xfrm>
                <a:off x="7489398" y="4516728"/>
                <a:ext cx="97364" cy="52"/>
              </a:xfrm>
              <a:custGeom>
                <a:rect b="b" l="l" r="r" t="t"/>
                <a:pathLst>
                  <a:path extrusionOk="0" fill="none" h="1" w="1862">
                    <a:moveTo>
                      <a:pt x="0"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a:off x="7644228" y="4516728"/>
                <a:ext cx="97991" cy="52"/>
              </a:xfrm>
              <a:custGeom>
                <a:rect b="b" l="l" r="r" t="t"/>
                <a:pathLst>
                  <a:path extrusionOk="0" fill="none" h="1" w="1874">
                    <a:moveTo>
                      <a:pt x="0"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4"/>
              <p:cNvSpPr/>
              <p:nvPr/>
            </p:nvSpPr>
            <p:spPr>
              <a:xfrm>
                <a:off x="7799686" y="4516728"/>
                <a:ext cx="97416" cy="52"/>
              </a:xfrm>
              <a:custGeom>
                <a:rect b="b" l="l" r="r" t="t"/>
                <a:pathLst>
                  <a:path extrusionOk="0" fill="none" h="1" w="1863">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4"/>
              <p:cNvSpPr/>
              <p:nvPr/>
            </p:nvSpPr>
            <p:spPr>
              <a:xfrm>
                <a:off x="7954569" y="4516728"/>
                <a:ext cx="97364" cy="52"/>
              </a:xfrm>
              <a:custGeom>
                <a:rect b="b" l="l" r="r" t="t"/>
                <a:pathLst>
                  <a:path extrusionOk="0" fill="none" h="1" w="1862">
                    <a:moveTo>
                      <a:pt x="0" y="0"/>
                    </a:moveTo>
                    <a:lnTo>
                      <a:pt x="1861"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4"/>
              <p:cNvSpPr/>
              <p:nvPr/>
            </p:nvSpPr>
            <p:spPr>
              <a:xfrm>
                <a:off x="8109400" y="4516728"/>
                <a:ext cx="97991" cy="52"/>
              </a:xfrm>
              <a:custGeom>
                <a:rect b="b" l="l" r="r" t="t"/>
                <a:pathLst>
                  <a:path extrusionOk="0" fill="none" h="1" w="1874">
                    <a:moveTo>
                      <a:pt x="0" y="0"/>
                    </a:moveTo>
                    <a:lnTo>
                      <a:pt x="1874"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4"/>
              <p:cNvSpPr/>
              <p:nvPr/>
            </p:nvSpPr>
            <p:spPr>
              <a:xfrm>
                <a:off x="8264858" y="4516728"/>
                <a:ext cx="97416" cy="52"/>
              </a:xfrm>
              <a:custGeom>
                <a:rect b="b" l="l" r="r" t="t"/>
                <a:pathLst>
                  <a:path extrusionOk="0" fill="none" h="1" w="1863">
                    <a:moveTo>
                      <a:pt x="1"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4"/>
              <p:cNvSpPr/>
              <p:nvPr/>
            </p:nvSpPr>
            <p:spPr>
              <a:xfrm>
                <a:off x="8420368" y="4516728"/>
                <a:ext cx="96737" cy="52"/>
              </a:xfrm>
              <a:custGeom>
                <a:rect b="b" l="l" r="r" t="t"/>
                <a:pathLst>
                  <a:path extrusionOk="0" fill="none" h="1" w="1850">
                    <a:moveTo>
                      <a:pt x="0" y="0"/>
                    </a:moveTo>
                    <a:lnTo>
                      <a:pt x="1849"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4"/>
              <p:cNvSpPr/>
              <p:nvPr/>
            </p:nvSpPr>
            <p:spPr>
              <a:xfrm>
                <a:off x="8575827" y="4516728"/>
                <a:ext cx="97364" cy="52"/>
              </a:xfrm>
              <a:custGeom>
                <a:rect b="b" l="l" r="r" t="t"/>
                <a:pathLst>
                  <a:path extrusionOk="0" fill="none" h="1" w="1862">
                    <a:moveTo>
                      <a:pt x="0" y="0"/>
                    </a:moveTo>
                    <a:lnTo>
                      <a:pt x="1862" y="0"/>
                    </a:lnTo>
                  </a:path>
                </a:pathLst>
              </a:custGeom>
              <a:no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24"/>
            <p:cNvSpPr/>
            <p:nvPr/>
          </p:nvSpPr>
          <p:spPr>
            <a:xfrm>
              <a:off x="5076320" y="4382761"/>
              <a:ext cx="3670183" cy="31635"/>
            </a:xfrm>
            <a:custGeom>
              <a:rect b="b" l="l" r="r" t="t"/>
              <a:pathLst>
                <a:path extrusionOk="0" h="605" w="70189">
                  <a:moveTo>
                    <a:pt x="605" y="0"/>
                  </a:moveTo>
                  <a:cubicBezTo>
                    <a:pt x="279" y="0"/>
                    <a:pt x="1" y="266"/>
                    <a:pt x="1" y="604"/>
                  </a:cubicBezTo>
                  <a:lnTo>
                    <a:pt x="70189" y="604"/>
                  </a:lnTo>
                  <a:cubicBezTo>
                    <a:pt x="70189" y="266"/>
                    <a:pt x="69911" y="0"/>
                    <a:pt x="695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4"/>
            <p:cNvSpPr/>
            <p:nvPr/>
          </p:nvSpPr>
          <p:spPr>
            <a:xfrm>
              <a:off x="5028945" y="4414344"/>
              <a:ext cx="3776332" cy="52"/>
            </a:xfrm>
            <a:custGeom>
              <a:rect b="b" l="l" r="r" t="t"/>
              <a:pathLst>
                <a:path extrusionOk="0" fill="none" h="1" w="72219">
                  <a:moveTo>
                    <a:pt x="0" y="0"/>
                  </a:moveTo>
                  <a:lnTo>
                    <a:pt x="72219" y="0"/>
                  </a:lnTo>
                </a:path>
              </a:pathLst>
            </a:custGeom>
            <a:noFill/>
            <a:ln cap="flat" cmpd="sng" w="3925">
              <a:solidFill>
                <a:schemeClr val="accent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4"/>
            <p:cNvSpPr/>
            <p:nvPr/>
          </p:nvSpPr>
          <p:spPr>
            <a:xfrm>
              <a:off x="5288042" y="4045230"/>
              <a:ext cx="125182" cy="233266"/>
            </a:xfrm>
            <a:custGeom>
              <a:rect b="b" l="l" r="r" t="t"/>
              <a:pathLst>
                <a:path extrusionOk="0" h="4461" w="2394">
                  <a:moveTo>
                    <a:pt x="1197" y="1"/>
                  </a:moveTo>
                  <a:cubicBezTo>
                    <a:pt x="811" y="1"/>
                    <a:pt x="484" y="315"/>
                    <a:pt x="484" y="714"/>
                  </a:cubicBezTo>
                  <a:cubicBezTo>
                    <a:pt x="484" y="883"/>
                    <a:pt x="557" y="1016"/>
                    <a:pt x="629" y="1137"/>
                  </a:cubicBezTo>
                  <a:cubicBezTo>
                    <a:pt x="436" y="1306"/>
                    <a:pt x="291" y="1548"/>
                    <a:pt x="291" y="1826"/>
                  </a:cubicBezTo>
                  <a:cubicBezTo>
                    <a:pt x="291" y="2031"/>
                    <a:pt x="351" y="2213"/>
                    <a:pt x="460" y="2346"/>
                  </a:cubicBezTo>
                  <a:cubicBezTo>
                    <a:pt x="182" y="2551"/>
                    <a:pt x="1" y="2902"/>
                    <a:pt x="1" y="3264"/>
                  </a:cubicBezTo>
                  <a:cubicBezTo>
                    <a:pt x="1" y="3917"/>
                    <a:pt x="533" y="4461"/>
                    <a:pt x="1197" y="4461"/>
                  </a:cubicBezTo>
                  <a:cubicBezTo>
                    <a:pt x="1850" y="4461"/>
                    <a:pt x="2394" y="3929"/>
                    <a:pt x="2394" y="3264"/>
                  </a:cubicBezTo>
                  <a:cubicBezTo>
                    <a:pt x="2382" y="2902"/>
                    <a:pt x="2213" y="2551"/>
                    <a:pt x="1947" y="2346"/>
                  </a:cubicBezTo>
                  <a:cubicBezTo>
                    <a:pt x="2043" y="2188"/>
                    <a:pt x="2104" y="2007"/>
                    <a:pt x="2104" y="1826"/>
                  </a:cubicBezTo>
                  <a:cubicBezTo>
                    <a:pt x="2104" y="1548"/>
                    <a:pt x="1971" y="1306"/>
                    <a:pt x="1778" y="1137"/>
                  </a:cubicBezTo>
                  <a:cubicBezTo>
                    <a:pt x="1862" y="1016"/>
                    <a:pt x="1910" y="883"/>
                    <a:pt x="1910" y="714"/>
                  </a:cubicBezTo>
                  <a:cubicBezTo>
                    <a:pt x="1910" y="315"/>
                    <a:pt x="1596" y="1"/>
                    <a:pt x="11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5350633" y="4145731"/>
              <a:ext cx="52" cy="268666"/>
            </a:xfrm>
            <a:custGeom>
              <a:rect b="b" l="l" r="r" t="t"/>
              <a:pathLst>
                <a:path extrusionOk="0" fill="none" h="5138" w="1">
                  <a:moveTo>
                    <a:pt x="0" y="0"/>
                  </a:moveTo>
                  <a:lnTo>
                    <a:pt x="0" y="5137"/>
                  </a:lnTo>
                </a:path>
              </a:pathLst>
            </a:custGeom>
            <a:solidFill>
              <a:schemeClr val="accent5"/>
            </a:solid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4"/>
            <p:cNvSpPr/>
            <p:nvPr/>
          </p:nvSpPr>
          <p:spPr>
            <a:xfrm>
              <a:off x="5655902" y="4045230"/>
              <a:ext cx="124555" cy="233266"/>
            </a:xfrm>
            <a:custGeom>
              <a:rect b="b" l="l" r="r" t="t"/>
              <a:pathLst>
                <a:path extrusionOk="0" h="4461" w="2382">
                  <a:moveTo>
                    <a:pt x="1197" y="1"/>
                  </a:moveTo>
                  <a:cubicBezTo>
                    <a:pt x="798" y="1"/>
                    <a:pt x="484" y="315"/>
                    <a:pt x="484" y="714"/>
                  </a:cubicBezTo>
                  <a:cubicBezTo>
                    <a:pt x="484" y="883"/>
                    <a:pt x="544" y="1016"/>
                    <a:pt x="617" y="1137"/>
                  </a:cubicBezTo>
                  <a:cubicBezTo>
                    <a:pt x="423" y="1306"/>
                    <a:pt x="290" y="1548"/>
                    <a:pt x="290" y="1826"/>
                  </a:cubicBezTo>
                  <a:cubicBezTo>
                    <a:pt x="290" y="2031"/>
                    <a:pt x="351" y="2213"/>
                    <a:pt x="448" y="2346"/>
                  </a:cubicBezTo>
                  <a:cubicBezTo>
                    <a:pt x="182" y="2551"/>
                    <a:pt x="0" y="2902"/>
                    <a:pt x="0" y="3264"/>
                  </a:cubicBezTo>
                  <a:cubicBezTo>
                    <a:pt x="0" y="3917"/>
                    <a:pt x="520" y="4461"/>
                    <a:pt x="1197" y="4461"/>
                  </a:cubicBezTo>
                  <a:cubicBezTo>
                    <a:pt x="1837" y="4461"/>
                    <a:pt x="2381" y="3929"/>
                    <a:pt x="2381" y="3264"/>
                  </a:cubicBezTo>
                  <a:cubicBezTo>
                    <a:pt x="2369" y="2902"/>
                    <a:pt x="2200" y="2551"/>
                    <a:pt x="1934" y="2346"/>
                  </a:cubicBezTo>
                  <a:cubicBezTo>
                    <a:pt x="2043" y="2188"/>
                    <a:pt x="2103" y="2007"/>
                    <a:pt x="2103" y="1826"/>
                  </a:cubicBezTo>
                  <a:cubicBezTo>
                    <a:pt x="2103" y="1548"/>
                    <a:pt x="1958" y="1306"/>
                    <a:pt x="1765" y="1137"/>
                  </a:cubicBezTo>
                  <a:cubicBezTo>
                    <a:pt x="1850" y="1016"/>
                    <a:pt x="1898" y="883"/>
                    <a:pt x="1898" y="714"/>
                  </a:cubicBezTo>
                  <a:cubicBezTo>
                    <a:pt x="1898" y="315"/>
                    <a:pt x="1584" y="1"/>
                    <a:pt x="11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4"/>
            <p:cNvSpPr/>
            <p:nvPr/>
          </p:nvSpPr>
          <p:spPr>
            <a:xfrm>
              <a:off x="5718441" y="4145731"/>
              <a:ext cx="52" cy="268666"/>
            </a:xfrm>
            <a:custGeom>
              <a:rect b="b" l="l" r="r" t="t"/>
              <a:pathLst>
                <a:path extrusionOk="0" fill="none" h="5138" w="1">
                  <a:moveTo>
                    <a:pt x="1" y="0"/>
                  </a:moveTo>
                  <a:lnTo>
                    <a:pt x="1" y="5137"/>
                  </a:lnTo>
                </a:path>
              </a:pathLst>
            </a:custGeom>
            <a:solidFill>
              <a:schemeClr val="accent5"/>
            </a:solid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33"/>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a:t>
            </a:r>
            <a:endParaRPr/>
          </a:p>
        </p:txBody>
      </p:sp>
      <p:sp>
        <p:nvSpPr>
          <p:cNvPr id="1313" name="Google Shape;1313;p33"/>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314" name="Google Shape;1314;p33"/>
          <p:cNvGrpSpPr/>
          <p:nvPr/>
        </p:nvGrpSpPr>
        <p:grpSpPr>
          <a:xfrm>
            <a:off x="5264650" y="624976"/>
            <a:ext cx="3331221" cy="3917896"/>
            <a:chOff x="5264650" y="624976"/>
            <a:chExt cx="3331221" cy="3917896"/>
          </a:xfrm>
        </p:grpSpPr>
        <p:grpSp>
          <p:nvGrpSpPr>
            <p:cNvPr id="1315" name="Google Shape;1315;p33"/>
            <p:cNvGrpSpPr/>
            <p:nvPr/>
          </p:nvGrpSpPr>
          <p:grpSpPr>
            <a:xfrm>
              <a:off x="6189249" y="624976"/>
              <a:ext cx="356076" cy="3738340"/>
              <a:chOff x="-70650" y="394638"/>
              <a:chExt cx="116050" cy="1218375"/>
            </a:xfrm>
          </p:grpSpPr>
          <p:sp>
            <p:nvSpPr>
              <p:cNvPr id="1316" name="Google Shape;1316;p33"/>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33"/>
            <p:cNvGrpSpPr/>
            <p:nvPr/>
          </p:nvGrpSpPr>
          <p:grpSpPr>
            <a:xfrm>
              <a:off x="6143030" y="1410084"/>
              <a:ext cx="722350" cy="2937058"/>
              <a:chOff x="4683525" y="452575"/>
              <a:chExt cx="722350" cy="2937058"/>
            </a:xfrm>
          </p:grpSpPr>
          <p:sp>
            <p:nvSpPr>
              <p:cNvPr id="1319" name="Google Shape;1319;p33"/>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3"/>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3"/>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3"/>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3"/>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3"/>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3"/>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3"/>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3"/>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3"/>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3"/>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3"/>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3"/>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3"/>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3"/>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3"/>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3"/>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3"/>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3"/>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3"/>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3"/>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3"/>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3"/>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3"/>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3"/>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3"/>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3"/>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33"/>
            <p:cNvGrpSpPr/>
            <p:nvPr/>
          </p:nvGrpSpPr>
          <p:grpSpPr>
            <a:xfrm>
              <a:off x="5838527" y="1398730"/>
              <a:ext cx="237925" cy="3015666"/>
              <a:chOff x="3171350" y="790775"/>
              <a:chExt cx="79200" cy="1003850"/>
            </a:xfrm>
          </p:grpSpPr>
          <p:sp>
            <p:nvSpPr>
              <p:cNvPr id="1349" name="Google Shape;1349;p33"/>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3"/>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3"/>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3"/>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33"/>
            <p:cNvGrpSpPr/>
            <p:nvPr/>
          </p:nvGrpSpPr>
          <p:grpSpPr>
            <a:xfrm>
              <a:off x="7539244" y="2149339"/>
              <a:ext cx="767764" cy="2213997"/>
              <a:chOff x="1964475" y="929475"/>
              <a:chExt cx="286800" cy="827075"/>
            </a:xfrm>
          </p:grpSpPr>
          <p:sp>
            <p:nvSpPr>
              <p:cNvPr id="1354" name="Google Shape;1354;p33"/>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3"/>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3"/>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3"/>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3"/>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3"/>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3"/>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3"/>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3"/>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3"/>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3"/>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3"/>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3"/>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3"/>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33"/>
            <p:cNvGrpSpPr/>
            <p:nvPr/>
          </p:nvGrpSpPr>
          <p:grpSpPr>
            <a:xfrm>
              <a:off x="7028675" y="1252761"/>
              <a:ext cx="767475" cy="3089961"/>
              <a:chOff x="4673150" y="519486"/>
              <a:chExt cx="767475" cy="3089961"/>
            </a:xfrm>
          </p:grpSpPr>
          <p:sp>
            <p:nvSpPr>
              <p:cNvPr id="1369" name="Google Shape;1369;p33"/>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3"/>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3"/>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3"/>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3"/>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3"/>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3"/>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3"/>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3"/>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3"/>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3"/>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3"/>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3"/>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3"/>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3"/>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3"/>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3"/>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3"/>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3"/>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3"/>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3"/>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3"/>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3"/>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3"/>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3"/>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3"/>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3"/>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3"/>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3"/>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3"/>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3"/>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3"/>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3"/>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3"/>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3"/>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3"/>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3"/>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3"/>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3"/>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3"/>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3"/>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3"/>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3"/>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3"/>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3"/>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3"/>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3"/>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3"/>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3"/>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3"/>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3"/>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3"/>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3"/>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3"/>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3"/>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3"/>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3"/>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3"/>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3"/>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3"/>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3"/>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3"/>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3"/>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3"/>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3"/>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3"/>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3"/>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3"/>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3"/>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3"/>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3"/>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3"/>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3"/>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3"/>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3"/>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3"/>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3"/>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3"/>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3"/>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3"/>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3"/>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3"/>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3"/>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3"/>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3"/>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3"/>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3"/>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3"/>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3"/>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3"/>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3"/>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3"/>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3"/>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3"/>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3"/>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3"/>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3"/>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3"/>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3"/>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3"/>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3"/>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3"/>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3"/>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3"/>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3"/>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3"/>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 name="Google Shape;1484;p33"/>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3"/>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3"/>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3"/>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3"/>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3"/>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3"/>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3"/>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3"/>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3"/>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3"/>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3"/>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3"/>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3"/>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3"/>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3"/>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3"/>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3"/>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3"/>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3"/>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3"/>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3"/>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3"/>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3"/>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3"/>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3"/>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 name="Google Shape;1510;p33"/>
            <p:cNvGrpSpPr/>
            <p:nvPr/>
          </p:nvGrpSpPr>
          <p:grpSpPr>
            <a:xfrm>
              <a:off x="5264650" y="4342167"/>
              <a:ext cx="3331221" cy="200705"/>
              <a:chOff x="5264650" y="4342167"/>
              <a:chExt cx="3331221" cy="200705"/>
            </a:xfrm>
          </p:grpSpPr>
          <p:sp>
            <p:nvSpPr>
              <p:cNvPr id="1511" name="Google Shape;1511;p33"/>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3"/>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16" name="Shape 1516"/>
        <p:cNvGrpSpPr/>
        <p:nvPr/>
      </p:nvGrpSpPr>
      <p:grpSpPr>
        <a:xfrm>
          <a:off x="0" y="0"/>
          <a:ext cx="0" cy="0"/>
          <a:chOff x="0" y="0"/>
          <a:chExt cx="0" cy="0"/>
        </a:xfrm>
      </p:grpSpPr>
      <p:sp>
        <p:nvSpPr>
          <p:cNvPr id="1517" name="Google Shape;1517;p34"/>
          <p:cNvSpPr/>
          <p:nvPr/>
        </p:nvSpPr>
        <p:spPr>
          <a:xfrm>
            <a:off x="8049335" y="9095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a:off x="7403610" y="12814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txBox="1"/>
          <p:nvPr/>
        </p:nvSpPr>
        <p:spPr>
          <a:xfrm>
            <a:off x="7403600" y="2178525"/>
            <a:ext cx="1530600" cy="2727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1 (Blue): 338</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2 (Orange): 269</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3 (Purple): 316</a:t>
            </a:r>
            <a:endParaRPr sz="1200">
              <a:solidFill>
                <a:schemeClr val="dk1"/>
              </a:solidFill>
              <a:latin typeface="Open Sans"/>
              <a:ea typeface="Open Sans"/>
              <a:cs typeface="Open Sans"/>
              <a:sym typeface="Open Sans"/>
            </a:endParaRPr>
          </a:p>
        </p:txBody>
      </p:sp>
      <p:sp>
        <p:nvSpPr>
          <p:cNvPr id="1520" name="Google Shape;1520;p34"/>
          <p:cNvSpPr txBox="1"/>
          <p:nvPr>
            <p:ph type="title"/>
          </p:nvPr>
        </p:nvSpPr>
        <p:spPr>
          <a:xfrm>
            <a:off x="720000" y="110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Original Ward Map</a:t>
            </a:r>
            <a:endParaRPr/>
          </a:p>
        </p:txBody>
      </p:sp>
      <p:pic>
        <p:nvPicPr>
          <p:cNvPr id="1521" name="Google Shape;1521;p34"/>
          <p:cNvPicPr preferRelativeResize="0"/>
          <p:nvPr/>
        </p:nvPicPr>
        <p:blipFill rotWithShape="1">
          <a:blip r:embed="rId3">
            <a:alphaModFix/>
          </a:blip>
          <a:srcRect b="465" l="0" r="0" t="475"/>
          <a:stretch/>
        </p:blipFill>
        <p:spPr>
          <a:xfrm>
            <a:off x="311139" y="909525"/>
            <a:ext cx="7209240" cy="38778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25" name="Shape 1525"/>
        <p:cNvGrpSpPr/>
        <p:nvPr/>
      </p:nvGrpSpPr>
      <p:grpSpPr>
        <a:xfrm>
          <a:off x="0" y="0"/>
          <a:ext cx="0" cy="0"/>
          <a:chOff x="0" y="0"/>
          <a:chExt cx="0" cy="0"/>
        </a:xfrm>
      </p:grpSpPr>
      <p:sp>
        <p:nvSpPr>
          <p:cNvPr id="1526" name="Google Shape;1526;p35"/>
          <p:cNvSpPr/>
          <p:nvPr/>
        </p:nvSpPr>
        <p:spPr>
          <a:xfrm>
            <a:off x="8049335" y="9095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5"/>
          <p:cNvSpPr/>
          <p:nvPr/>
        </p:nvSpPr>
        <p:spPr>
          <a:xfrm>
            <a:off x="7403610" y="12814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28" name="Google Shape;1528;p35" title="New Ward Map #1.png"/>
          <p:cNvPicPr preferRelativeResize="0"/>
          <p:nvPr/>
        </p:nvPicPr>
        <p:blipFill>
          <a:blip r:embed="rId3">
            <a:alphaModFix/>
          </a:blip>
          <a:stretch>
            <a:fillRect/>
          </a:stretch>
        </p:blipFill>
        <p:spPr>
          <a:xfrm>
            <a:off x="290275" y="809025"/>
            <a:ext cx="7058273" cy="4096499"/>
          </a:xfrm>
          <a:prstGeom prst="rect">
            <a:avLst/>
          </a:prstGeom>
          <a:noFill/>
          <a:ln>
            <a:noFill/>
          </a:ln>
        </p:spPr>
      </p:pic>
      <p:sp>
        <p:nvSpPr>
          <p:cNvPr id="1529" name="Google Shape;1529;p35"/>
          <p:cNvSpPr txBox="1"/>
          <p:nvPr/>
        </p:nvSpPr>
        <p:spPr>
          <a:xfrm>
            <a:off x="7403600" y="2178525"/>
            <a:ext cx="1530600" cy="2727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1 (Blue): 308</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2 (Orange): 308</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3 (Purple): 307</a:t>
            </a:r>
            <a:endParaRPr sz="1200">
              <a:solidFill>
                <a:schemeClr val="dk1"/>
              </a:solidFill>
              <a:latin typeface="Open Sans"/>
              <a:ea typeface="Open Sans"/>
              <a:cs typeface="Open Sans"/>
              <a:sym typeface="Open Sans"/>
            </a:endParaRPr>
          </a:p>
        </p:txBody>
      </p:sp>
      <p:sp>
        <p:nvSpPr>
          <p:cNvPr id="1530" name="Google Shape;1530;p35"/>
          <p:cNvSpPr txBox="1"/>
          <p:nvPr>
            <p:ph type="title"/>
          </p:nvPr>
        </p:nvSpPr>
        <p:spPr>
          <a:xfrm>
            <a:off x="720000" y="110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Ward Map #1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34" name="Shape 1534"/>
        <p:cNvGrpSpPr/>
        <p:nvPr/>
      </p:nvGrpSpPr>
      <p:grpSpPr>
        <a:xfrm>
          <a:off x="0" y="0"/>
          <a:ext cx="0" cy="0"/>
          <a:chOff x="0" y="0"/>
          <a:chExt cx="0" cy="0"/>
        </a:xfrm>
      </p:grpSpPr>
      <p:sp>
        <p:nvSpPr>
          <p:cNvPr id="1535" name="Google Shape;1535;p36"/>
          <p:cNvSpPr txBox="1"/>
          <p:nvPr>
            <p:ph type="title"/>
          </p:nvPr>
        </p:nvSpPr>
        <p:spPr>
          <a:xfrm>
            <a:off x="720000" y="110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Ward Map #2 </a:t>
            </a:r>
            <a:endParaRPr/>
          </a:p>
        </p:txBody>
      </p:sp>
      <p:sp>
        <p:nvSpPr>
          <p:cNvPr id="1536" name="Google Shape;1536;p36"/>
          <p:cNvSpPr/>
          <p:nvPr/>
        </p:nvSpPr>
        <p:spPr>
          <a:xfrm>
            <a:off x="8049335" y="9095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6"/>
          <p:cNvSpPr/>
          <p:nvPr/>
        </p:nvSpPr>
        <p:spPr>
          <a:xfrm>
            <a:off x="7403610" y="12814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8" name="Google Shape;1538;p36" title="New Ward Map #2.png"/>
          <p:cNvPicPr preferRelativeResize="0"/>
          <p:nvPr/>
        </p:nvPicPr>
        <p:blipFill rotWithShape="1">
          <a:blip r:embed="rId3">
            <a:alphaModFix/>
          </a:blip>
          <a:srcRect b="0" l="0" r="2037" t="0"/>
          <a:stretch/>
        </p:blipFill>
        <p:spPr>
          <a:xfrm>
            <a:off x="366725" y="682700"/>
            <a:ext cx="6955300" cy="4222724"/>
          </a:xfrm>
          <a:prstGeom prst="rect">
            <a:avLst/>
          </a:prstGeom>
          <a:noFill/>
          <a:ln>
            <a:noFill/>
          </a:ln>
        </p:spPr>
      </p:pic>
      <p:sp>
        <p:nvSpPr>
          <p:cNvPr id="1539" name="Google Shape;1539;p36"/>
          <p:cNvSpPr txBox="1"/>
          <p:nvPr/>
        </p:nvSpPr>
        <p:spPr>
          <a:xfrm>
            <a:off x="7403600" y="2178525"/>
            <a:ext cx="1530600" cy="2727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1 (Blue): 311</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2 (Orange): 285</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3 (Purple): 323 </a:t>
            </a:r>
            <a:endParaRPr sz="1200">
              <a:solidFill>
                <a:schemeClr val="dk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43" name="Shape 1543"/>
        <p:cNvGrpSpPr/>
        <p:nvPr/>
      </p:nvGrpSpPr>
      <p:grpSpPr>
        <a:xfrm>
          <a:off x="0" y="0"/>
          <a:ext cx="0" cy="0"/>
          <a:chOff x="0" y="0"/>
          <a:chExt cx="0" cy="0"/>
        </a:xfrm>
      </p:grpSpPr>
      <p:sp>
        <p:nvSpPr>
          <p:cNvPr id="1544" name="Google Shape;1544;p37"/>
          <p:cNvSpPr txBox="1"/>
          <p:nvPr>
            <p:ph type="title"/>
          </p:nvPr>
        </p:nvSpPr>
        <p:spPr>
          <a:xfrm>
            <a:off x="720000" y="963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Ward Map #3 </a:t>
            </a:r>
            <a:endParaRPr/>
          </a:p>
        </p:txBody>
      </p:sp>
      <p:sp>
        <p:nvSpPr>
          <p:cNvPr id="1545" name="Google Shape;1545;p37"/>
          <p:cNvSpPr/>
          <p:nvPr/>
        </p:nvSpPr>
        <p:spPr>
          <a:xfrm>
            <a:off x="8049335" y="9095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7"/>
          <p:cNvSpPr/>
          <p:nvPr/>
        </p:nvSpPr>
        <p:spPr>
          <a:xfrm>
            <a:off x="7403610" y="12814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7" name="Google Shape;1547;p37" title="New Ward Map #3.png"/>
          <p:cNvPicPr preferRelativeResize="0"/>
          <p:nvPr/>
        </p:nvPicPr>
        <p:blipFill>
          <a:blip r:embed="rId3">
            <a:alphaModFix/>
          </a:blip>
          <a:stretch>
            <a:fillRect/>
          </a:stretch>
        </p:blipFill>
        <p:spPr>
          <a:xfrm>
            <a:off x="320900" y="669050"/>
            <a:ext cx="7016849" cy="4331525"/>
          </a:xfrm>
          <a:prstGeom prst="rect">
            <a:avLst/>
          </a:prstGeom>
          <a:noFill/>
          <a:ln>
            <a:noFill/>
          </a:ln>
        </p:spPr>
      </p:pic>
      <p:sp>
        <p:nvSpPr>
          <p:cNvPr id="1548" name="Google Shape;1548;p37"/>
          <p:cNvSpPr txBox="1"/>
          <p:nvPr/>
        </p:nvSpPr>
        <p:spPr>
          <a:xfrm>
            <a:off x="7403600" y="2178525"/>
            <a:ext cx="1530600" cy="2727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1 (Blue): 293</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2 (Orange): 292</a:t>
            </a:r>
            <a:endParaRPr sz="12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Ward 3 (Purple): 338</a:t>
            </a:r>
            <a:endParaRPr sz="1200">
              <a:solidFill>
                <a:schemeClr val="dk1"/>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Population</a:t>
            </a:r>
            <a:endParaRPr/>
          </a:p>
        </p:txBody>
      </p:sp>
      <p:pic>
        <p:nvPicPr>
          <p:cNvPr id="1554" name="Google Shape;1554;p38" title="Chart"/>
          <p:cNvPicPr preferRelativeResize="0"/>
          <p:nvPr/>
        </p:nvPicPr>
        <p:blipFill>
          <a:blip r:embed="rId3">
            <a:alphaModFix/>
          </a:blip>
          <a:stretch>
            <a:fillRect/>
          </a:stretch>
        </p:blipFill>
        <p:spPr>
          <a:xfrm>
            <a:off x="1614774" y="1080638"/>
            <a:ext cx="5914449" cy="3657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sp>
        <p:nvSpPr>
          <p:cNvPr id="1559" name="Google Shape;155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Race Demographic (2010)</a:t>
            </a:r>
            <a:endParaRPr/>
          </a:p>
        </p:txBody>
      </p:sp>
      <p:pic>
        <p:nvPicPr>
          <p:cNvPr id="1560" name="Google Shape;1560;p39" title="Chart"/>
          <p:cNvPicPr preferRelativeResize="0"/>
          <p:nvPr/>
        </p:nvPicPr>
        <p:blipFill>
          <a:blip r:embed="rId3">
            <a:alphaModFix/>
          </a:blip>
          <a:stretch>
            <a:fillRect/>
          </a:stretch>
        </p:blipFill>
        <p:spPr>
          <a:xfrm>
            <a:off x="1639934" y="1080625"/>
            <a:ext cx="5864124" cy="36259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Race Demographic (2020)</a:t>
            </a:r>
            <a:endParaRPr/>
          </a:p>
        </p:txBody>
      </p:sp>
      <p:pic>
        <p:nvPicPr>
          <p:cNvPr id="1566" name="Google Shape;1566;p40" title="Chart"/>
          <p:cNvPicPr preferRelativeResize="0"/>
          <p:nvPr/>
        </p:nvPicPr>
        <p:blipFill>
          <a:blip r:embed="rId3">
            <a:alphaModFix/>
          </a:blip>
          <a:stretch>
            <a:fillRect/>
          </a:stretch>
        </p:blipFill>
        <p:spPr>
          <a:xfrm>
            <a:off x="1527197" y="1060075"/>
            <a:ext cx="6089625" cy="3765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0" name="Shape 1570"/>
        <p:cNvGrpSpPr/>
        <p:nvPr/>
      </p:nvGrpSpPr>
      <p:grpSpPr>
        <a:xfrm>
          <a:off x="0" y="0"/>
          <a:ext cx="0" cy="0"/>
          <a:chOff x="0" y="0"/>
          <a:chExt cx="0" cy="0"/>
        </a:xfrm>
      </p:grpSpPr>
      <p:sp>
        <p:nvSpPr>
          <p:cNvPr id="1571" name="Google Shape;157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Income</a:t>
            </a:r>
            <a:endParaRPr/>
          </a:p>
        </p:txBody>
      </p:sp>
      <p:pic>
        <p:nvPicPr>
          <p:cNvPr id="1572" name="Google Shape;1572;p41" title="Chart"/>
          <p:cNvPicPr preferRelativeResize="0"/>
          <p:nvPr/>
        </p:nvPicPr>
        <p:blipFill>
          <a:blip r:embed="rId3">
            <a:alphaModFix/>
          </a:blip>
          <a:stretch>
            <a:fillRect/>
          </a:stretch>
        </p:blipFill>
        <p:spPr>
          <a:xfrm>
            <a:off x="1482263" y="1017725"/>
            <a:ext cx="6179475"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Voter Distribution by Party</a:t>
            </a:r>
            <a:endParaRPr/>
          </a:p>
        </p:txBody>
      </p:sp>
      <p:pic>
        <p:nvPicPr>
          <p:cNvPr id="1578" name="Google Shape;1578;p42"/>
          <p:cNvPicPr preferRelativeResize="0"/>
          <p:nvPr/>
        </p:nvPicPr>
        <p:blipFill>
          <a:blip r:embed="rId3">
            <a:alphaModFix/>
          </a:blip>
          <a:stretch>
            <a:fillRect/>
          </a:stretch>
        </p:blipFill>
        <p:spPr>
          <a:xfrm>
            <a:off x="1170050" y="1116325"/>
            <a:ext cx="6803900" cy="3695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Roles </a:t>
            </a:r>
            <a:endParaRPr/>
          </a:p>
        </p:txBody>
      </p:sp>
      <p:graphicFrame>
        <p:nvGraphicFramePr>
          <p:cNvPr id="635" name="Google Shape;635;p25"/>
          <p:cNvGraphicFramePr/>
          <p:nvPr/>
        </p:nvGraphicFramePr>
        <p:xfrm>
          <a:off x="427013" y="1218563"/>
          <a:ext cx="3000000" cy="3000000"/>
        </p:xfrm>
        <a:graphic>
          <a:graphicData uri="http://schemas.openxmlformats.org/drawingml/2006/table">
            <a:tbl>
              <a:tblPr>
                <a:noFill/>
                <a:tableStyleId>{758ED193-F6B6-4CC9-A924-6AD2D453F4E9}</a:tableStyleId>
              </a:tblPr>
              <a:tblGrid>
                <a:gridCol w="2369025"/>
                <a:gridCol w="5920950"/>
              </a:tblGrid>
              <a:tr h="674625">
                <a:tc>
                  <a:txBody>
                    <a:bodyPr/>
                    <a:lstStyle/>
                    <a:p>
                      <a:pPr indent="0" lvl="0" marL="0" rtl="0" algn="l">
                        <a:spcBef>
                          <a:spcPts val="0"/>
                        </a:spcBef>
                        <a:spcAft>
                          <a:spcPts val="0"/>
                        </a:spcAft>
                        <a:buNone/>
                      </a:pPr>
                      <a:r>
                        <a:rPr b="1" lang="en" sz="1900">
                          <a:solidFill>
                            <a:schemeClr val="accent6"/>
                          </a:solidFill>
                          <a:latin typeface="Passion One"/>
                          <a:ea typeface="Passion One"/>
                          <a:cs typeface="Passion One"/>
                          <a:sym typeface="Passion One"/>
                        </a:rPr>
                        <a:t>Fatma Fadlelmola </a:t>
                      </a:r>
                      <a:endParaRPr b="1" sz="1900">
                        <a:solidFill>
                          <a:schemeClr val="accent6"/>
                        </a:solidFill>
                        <a:latin typeface="Passion One"/>
                        <a:ea typeface="Passion One"/>
                        <a:cs typeface="Passion One"/>
                        <a:sym typeface="Passion One"/>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700">
                          <a:solidFill>
                            <a:schemeClr val="dk1"/>
                          </a:solidFill>
                          <a:latin typeface="Open Sans"/>
                          <a:ea typeface="Open Sans"/>
                          <a:cs typeface="Open Sans"/>
                          <a:sym typeface="Open Sans"/>
                        </a:rPr>
                        <a:t>Documentation and Visualization Manager </a:t>
                      </a:r>
                      <a:endParaRPr sz="1700">
                        <a:solidFill>
                          <a:schemeClr val="dk1"/>
                        </a:solidFill>
                        <a:latin typeface="Open Sans"/>
                        <a:ea typeface="Open Sans"/>
                        <a:cs typeface="Open Sans"/>
                        <a:sym typeface="Open Sans"/>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682500">
                <a:tc>
                  <a:txBody>
                    <a:bodyPr/>
                    <a:lstStyle/>
                    <a:p>
                      <a:pPr indent="0" lvl="0" marL="0" rtl="0" algn="l">
                        <a:spcBef>
                          <a:spcPts val="0"/>
                        </a:spcBef>
                        <a:spcAft>
                          <a:spcPts val="0"/>
                        </a:spcAft>
                        <a:buNone/>
                      </a:pPr>
                      <a:r>
                        <a:rPr b="1" lang="en" sz="1900">
                          <a:solidFill>
                            <a:schemeClr val="accent6"/>
                          </a:solidFill>
                          <a:latin typeface="Passion One"/>
                          <a:ea typeface="Passion One"/>
                          <a:cs typeface="Passion One"/>
                          <a:sym typeface="Passion One"/>
                        </a:rPr>
                        <a:t>Abdul Rehman Galsulkar</a:t>
                      </a:r>
                      <a:endParaRPr b="1" sz="1900">
                        <a:solidFill>
                          <a:schemeClr val="accent6"/>
                        </a:solidFill>
                        <a:latin typeface="Passion One"/>
                        <a:ea typeface="Passion One"/>
                        <a:cs typeface="Passion One"/>
                        <a:sym typeface="Passion One"/>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lnSpc>
                          <a:spcPct val="115000"/>
                        </a:lnSpc>
                        <a:spcBef>
                          <a:spcPts val="0"/>
                        </a:spcBef>
                        <a:spcAft>
                          <a:spcPts val="1200"/>
                        </a:spcAft>
                        <a:buNone/>
                      </a:pPr>
                      <a:r>
                        <a:rPr lang="en" sz="1700">
                          <a:solidFill>
                            <a:schemeClr val="dk1"/>
                          </a:solidFill>
                          <a:latin typeface="Open Sans"/>
                          <a:ea typeface="Open Sans"/>
                          <a:cs typeface="Open Sans"/>
                          <a:sym typeface="Open Sans"/>
                        </a:rPr>
                        <a:t>Data Analyst and </a:t>
                      </a:r>
                      <a:r>
                        <a:rPr lang="en" sz="1700">
                          <a:solidFill>
                            <a:schemeClr val="dk1"/>
                          </a:solidFill>
                          <a:latin typeface="Open Sans"/>
                          <a:ea typeface="Open Sans"/>
                          <a:cs typeface="Open Sans"/>
                          <a:sym typeface="Open Sans"/>
                        </a:rPr>
                        <a:t>Manager</a:t>
                      </a:r>
                      <a:r>
                        <a:rPr lang="en" sz="1700">
                          <a:solidFill>
                            <a:schemeClr val="dk1"/>
                          </a:solidFill>
                          <a:latin typeface="Open Sans"/>
                          <a:ea typeface="Open Sans"/>
                          <a:cs typeface="Open Sans"/>
                          <a:sym typeface="Open Sans"/>
                        </a:rPr>
                        <a:t> </a:t>
                      </a:r>
                      <a:endParaRPr sz="1700">
                        <a:solidFill>
                          <a:schemeClr val="dk1"/>
                        </a:solidFill>
                        <a:latin typeface="Open Sans"/>
                        <a:ea typeface="Open Sans"/>
                        <a:cs typeface="Open Sans"/>
                        <a:sym typeface="Open Sans"/>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74625">
                <a:tc>
                  <a:txBody>
                    <a:bodyPr/>
                    <a:lstStyle/>
                    <a:p>
                      <a:pPr indent="0" lvl="0" marL="0" rtl="0" algn="l">
                        <a:spcBef>
                          <a:spcPts val="0"/>
                        </a:spcBef>
                        <a:spcAft>
                          <a:spcPts val="0"/>
                        </a:spcAft>
                        <a:buNone/>
                      </a:pPr>
                      <a:r>
                        <a:rPr b="1" lang="en" sz="2000">
                          <a:solidFill>
                            <a:schemeClr val="accent6"/>
                          </a:solidFill>
                          <a:latin typeface="Passion One"/>
                          <a:ea typeface="Passion One"/>
                          <a:cs typeface="Passion One"/>
                          <a:sym typeface="Passion One"/>
                        </a:rPr>
                        <a:t>Shahdad Parsi </a:t>
                      </a:r>
                      <a:endParaRPr b="1" sz="2000">
                        <a:solidFill>
                          <a:schemeClr val="accent6"/>
                        </a:solidFill>
                        <a:latin typeface="Passion One"/>
                        <a:ea typeface="Passion One"/>
                        <a:cs typeface="Passion One"/>
                        <a:sym typeface="Passion One"/>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700">
                          <a:solidFill>
                            <a:schemeClr val="dk1"/>
                          </a:solidFill>
                          <a:latin typeface="Open Sans"/>
                          <a:ea typeface="Open Sans"/>
                          <a:cs typeface="Open Sans"/>
                          <a:sym typeface="Open Sans"/>
                        </a:rPr>
                        <a:t>Communication Specialist </a:t>
                      </a:r>
                      <a:endParaRPr sz="1100">
                        <a:solidFill>
                          <a:schemeClr val="dk1"/>
                        </a:solidFill>
                        <a:latin typeface="Open Sans"/>
                        <a:ea typeface="Open Sans"/>
                        <a:cs typeface="Open Sans"/>
                        <a:sym typeface="Open Sans"/>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74625">
                <a:tc>
                  <a:txBody>
                    <a:bodyPr/>
                    <a:lstStyle/>
                    <a:p>
                      <a:pPr indent="0" lvl="0" marL="0" rtl="0" algn="l">
                        <a:spcBef>
                          <a:spcPts val="0"/>
                        </a:spcBef>
                        <a:spcAft>
                          <a:spcPts val="0"/>
                        </a:spcAft>
                        <a:buNone/>
                      </a:pPr>
                      <a:r>
                        <a:rPr b="1" lang="en" sz="1900">
                          <a:solidFill>
                            <a:schemeClr val="accent6"/>
                          </a:solidFill>
                          <a:latin typeface="Passion One"/>
                          <a:ea typeface="Passion One"/>
                          <a:cs typeface="Passion One"/>
                          <a:sym typeface="Passion One"/>
                        </a:rPr>
                        <a:t>Yifeng Chen </a:t>
                      </a:r>
                      <a:endParaRPr b="1" sz="1900">
                        <a:solidFill>
                          <a:schemeClr val="accent6"/>
                        </a:solidFill>
                        <a:latin typeface="Passion One"/>
                        <a:ea typeface="Passion One"/>
                        <a:cs typeface="Passion One"/>
                        <a:sym typeface="Passion One"/>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700">
                          <a:solidFill>
                            <a:schemeClr val="dk1"/>
                          </a:solidFill>
                          <a:latin typeface="Open Sans"/>
                          <a:ea typeface="Open Sans"/>
                          <a:cs typeface="Open Sans"/>
                          <a:sym typeface="Open Sans"/>
                        </a:rPr>
                        <a:t>Quality Assurance Specialist </a:t>
                      </a:r>
                      <a:endParaRPr sz="1700">
                        <a:solidFill>
                          <a:schemeClr val="dk1"/>
                        </a:solidFill>
                        <a:latin typeface="Open Sans"/>
                        <a:ea typeface="Open Sans"/>
                        <a:cs typeface="Open Sans"/>
                        <a:sym typeface="Open Sans"/>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2" name="Shape 1582"/>
        <p:cNvGrpSpPr/>
        <p:nvPr/>
      </p:nvGrpSpPr>
      <p:grpSpPr>
        <a:xfrm>
          <a:off x="0" y="0"/>
          <a:ext cx="0" cy="0"/>
          <a:chOff x="0" y="0"/>
          <a:chExt cx="0" cy="0"/>
        </a:xfrm>
      </p:grpSpPr>
      <p:sp>
        <p:nvSpPr>
          <p:cNvPr id="1583" name="Google Shape;1583;p43"/>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1584" name="Google Shape;1584;p43"/>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1585" name="Google Shape;1585;p43"/>
          <p:cNvGrpSpPr/>
          <p:nvPr/>
        </p:nvGrpSpPr>
        <p:grpSpPr>
          <a:xfrm>
            <a:off x="5264650" y="624976"/>
            <a:ext cx="3331221" cy="3917896"/>
            <a:chOff x="5264650" y="624976"/>
            <a:chExt cx="3331221" cy="3917896"/>
          </a:xfrm>
        </p:grpSpPr>
        <p:grpSp>
          <p:nvGrpSpPr>
            <p:cNvPr id="1586" name="Google Shape;1586;p43"/>
            <p:cNvGrpSpPr/>
            <p:nvPr/>
          </p:nvGrpSpPr>
          <p:grpSpPr>
            <a:xfrm>
              <a:off x="6189249" y="624976"/>
              <a:ext cx="356076" cy="3738340"/>
              <a:chOff x="-70650" y="394638"/>
              <a:chExt cx="116050" cy="1218375"/>
            </a:xfrm>
          </p:grpSpPr>
          <p:sp>
            <p:nvSpPr>
              <p:cNvPr id="1587" name="Google Shape;1587;p43"/>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43"/>
            <p:cNvGrpSpPr/>
            <p:nvPr/>
          </p:nvGrpSpPr>
          <p:grpSpPr>
            <a:xfrm>
              <a:off x="6143030" y="1410084"/>
              <a:ext cx="722350" cy="2937058"/>
              <a:chOff x="4683525" y="452575"/>
              <a:chExt cx="722350" cy="2937058"/>
            </a:xfrm>
          </p:grpSpPr>
          <p:sp>
            <p:nvSpPr>
              <p:cNvPr id="1590" name="Google Shape;1590;p43"/>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3"/>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3"/>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3"/>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3"/>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43"/>
            <p:cNvGrpSpPr/>
            <p:nvPr/>
          </p:nvGrpSpPr>
          <p:grpSpPr>
            <a:xfrm>
              <a:off x="5838527" y="1398730"/>
              <a:ext cx="237925" cy="3015666"/>
              <a:chOff x="3171350" y="790775"/>
              <a:chExt cx="79200" cy="1003850"/>
            </a:xfrm>
          </p:grpSpPr>
          <p:sp>
            <p:nvSpPr>
              <p:cNvPr id="1620" name="Google Shape;1620;p43"/>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43"/>
            <p:cNvGrpSpPr/>
            <p:nvPr/>
          </p:nvGrpSpPr>
          <p:grpSpPr>
            <a:xfrm>
              <a:off x="7539244" y="2149339"/>
              <a:ext cx="767764" cy="2213997"/>
              <a:chOff x="1964475" y="929475"/>
              <a:chExt cx="286800" cy="827075"/>
            </a:xfrm>
          </p:grpSpPr>
          <p:sp>
            <p:nvSpPr>
              <p:cNvPr id="1625" name="Google Shape;1625;p43"/>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3"/>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3"/>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3"/>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3"/>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3"/>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3"/>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3"/>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43"/>
            <p:cNvGrpSpPr/>
            <p:nvPr/>
          </p:nvGrpSpPr>
          <p:grpSpPr>
            <a:xfrm>
              <a:off x="7028675" y="1252761"/>
              <a:ext cx="767475" cy="3089961"/>
              <a:chOff x="4673150" y="519486"/>
              <a:chExt cx="767475" cy="3089961"/>
            </a:xfrm>
          </p:grpSpPr>
          <p:sp>
            <p:nvSpPr>
              <p:cNvPr id="1640" name="Google Shape;1640;p43"/>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3"/>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3"/>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3"/>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3"/>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3"/>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3"/>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43"/>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3"/>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3"/>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3"/>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 name="Google Shape;1781;p43"/>
            <p:cNvGrpSpPr/>
            <p:nvPr/>
          </p:nvGrpSpPr>
          <p:grpSpPr>
            <a:xfrm>
              <a:off x="5264650" y="4342167"/>
              <a:ext cx="3331221" cy="200705"/>
              <a:chOff x="5264650" y="4342167"/>
              <a:chExt cx="3331221" cy="200705"/>
            </a:xfrm>
          </p:grpSpPr>
          <p:sp>
            <p:nvSpPr>
              <p:cNvPr id="1782" name="Google Shape;1782;p43"/>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1789" name="Google Shape;1789;p44"/>
          <p:cNvSpPr txBox="1"/>
          <p:nvPr>
            <p:ph idx="1" type="body"/>
          </p:nvPr>
        </p:nvSpPr>
        <p:spPr>
          <a:xfrm>
            <a:off x="720000" y="1223650"/>
            <a:ext cx="7704000" cy="3082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Unregistration Population Impact</a:t>
            </a:r>
            <a:endParaRPr/>
          </a:p>
          <a:p>
            <a:pPr indent="-304800" lvl="1" marL="914400" rtl="0" algn="l">
              <a:spcBef>
                <a:spcPts val="0"/>
              </a:spcBef>
              <a:spcAft>
                <a:spcPts val="0"/>
              </a:spcAft>
              <a:buSzPts val="1200"/>
              <a:buChar char="○"/>
            </a:pPr>
            <a:r>
              <a:rPr lang="en"/>
              <a:t>Not having 100% of population as registered voters impacted the accuracy of the analysis as well as the equal distribution of the wards. </a:t>
            </a:r>
            <a:endParaRPr/>
          </a:p>
          <a:p>
            <a:pPr indent="0" lvl="0" marL="914400" rtl="0" algn="l">
              <a:spcBef>
                <a:spcPts val="0"/>
              </a:spcBef>
              <a:spcAft>
                <a:spcPts val="0"/>
              </a:spcAft>
              <a:buNone/>
            </a:pPr>
            <a:r>
              <a:t/>
            </a:r>
            <a:endParaRPr/>
          </a:p>
          <a:p>
            <a:pPr indent="-304800" lvl="0" marL="457200" rtl="0" algn="l">
              <a:spcBef>
                <a:spcPts val="0"/>
              </a:spcBef>
              <a:spcAft>
                <a:spcPts val="0"/>
              </a:spcAft>
              <a:buSzPts val="1200"/>
              <a:buChar char="●"/>
            </a:pPr>
            <a:r>
              <a:rPr lang="en"/>
              <a:t>Geographical Barriers</a:t>
            </a:r>
            <a:endParaRPr/>
          </a:p>
          <a:p>
            <a:pPr indent="-304800" lvl="1" marL="914400" rtl="0" algn="l">
              <a:spcBef>
                <a:spcPts val="0"/>
              </a:spcBef>
              <a:spcAft>
                <a:spcPts val="0"/>
              </a:spcAft>
              <a:buSzPts val="1200"/>
              <a:buChar char="○"/>
            </a:pPr>
            <a:r>
              <a:rPr lang="en"/>
              <a:t>The </a:t>
            </a:r>
            <a:r>
              <a:rPr lang="en"/>
              <a:t>original</a:t>
            </a:r>
            <a:r>
              <a:rPr lang="en"/>
              <a:t> </a:t>
            </a:r>
            <a:r>
              <a:rPr lang="en"/>
              <a:t>boundary</a:t>
            </a:r>
            <a:r>
              <a:rPr lang="en"/>
              <a:t> lines were unique to the geographical</a:t>
            </a:r>
            <a:endParaRPr/>
          </a:p>
          <a:p>
            <a:pPr indent="0" lvl="0" marL="914400" rtl="0" algn="l">
              <a:spcBef>
                <a:spcPts val="0"/>
              </a:spcBef>
              <a:spcAft>
                <a:spcPts val="0"/>
              </a:spcAft>
              <a:buNone/>
            </a:pPr>
            <a:r>
              <a:rPr lang="en"/>
              <a:t>shape of Landover Hills, resulting in the need for more creative</a:t>
            </a:r>
            <a:endParaRPr/>
          </a:p>
          <a:p>
            <a:pPr indent="0" lvl="0" marL="914400" rtl="0" algn="l">
              <a:spcBef>
                <a:spcPts val="0"/>
              </a:spcBef>
              <a:spcAft>
                <a:spcPts val="0"/>
              </a:spcAft>
              <a:buNone/>
            </a:pPr>
            <a:r>
              <a:rPr lang="en"/>
              <a:t>solutions to creating new and unique boundary lines </a:t>
            </a:r>
            <a:endParaRPr/>
          </a:p>
          <a:p>
            <a:pPr indent="0" lvl="0" marL="914400" rtl="0" algn="l">
              <a:spcBef>
                <a:spcPts val="0"/>
              </a:spcBef>
              <a:spcAft>
                <a:spcPts val="0"/>
              </a:spcAft>
              <a:buNone/>
            </a:pPr>
            <a:r>
              <a:t/>
            </a:r>
            <a:endParaRPr/>
          </a:p>
          <a:p>
            <a:pPr indent="-304800" lvl="0" marL="457200" rtl="0" algn="l">
              <a:spcBef>
                <a:spcPts val="0"/>
              </a:spcBef>
              <a:spcAft>
                <a:spcPts val="0"/>
              </a:spcAft>
              <a:buSzPts val="1200"/>
              <a:buChar char="●"/>
            </a:pPr>
            <a:r>
              <a:rPr lang="en"/>
              <a:t>Data Quantity </a:t>
            </a:r>
            <a:endParaRPr/>
          </a:p>
          <a:p>
            <a:pPr indent="-304800" lvl="1" marL="914400" rtl="0" algn="l">
              <a:spcBef>
                <a:spcPts val="0"/>
              </a:spcBef>
              <a:spcAft>
                <a:spcPts val="0"/>
              </a:spcAft>
              <a:buSzPts val="1200"/>
              <a:buChar char="○"/>
            </a:pPr>
            <a:r>
              <a:rPr lang="en"/>
              <a:t>The uneven distributions of registered voters in total made it</a:t>
            </a:r>
            <a:endParaRPr/>
          </a:p>
          <a:p>
            <a:pPr indent="0" lvl="0" marL="914400" rtl="0" algn="l">
              <a:spcBef>
                <a:spcPts val="0"/>
              </a:spcBef>
              <a:spcAft>
                <a:spcPts val="0"/>
              </a:spcAft>
              <a:buNone/>
            </a:pPr>
            <a:r>
              <a:rPr lang="en"/>
              <a:t>challenging to create a numerically even three way split of the </a:t>
            </a:r>
            <a:endParaRPr/>
          </a:p>
          <a:p>
            <a:pPr indent="0" lvl="0" marL="914400" rtl="0" algn="l">
              <a:spcBef>
                <a:spcPts val="0"/>
              </a:spcBef>
              <a:spcAft>
                <a:spcPts val="0"/>
              </a:spcAft>
              <a:buNone/>
            </a:pPr>
            <a:r>
              <a:rPr lang="en"/>
              <a:t>ward lines</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p:txBody>
      </p:sp>
      <p:pic>
        <p:nvPicPr>
          <p:cNvPr id="1790" name="Google Shape;1790;p44"/>
          <p:cNvPicPr preferRelativeResize="0"/>
          <p:nvPr/>
        </p:nvPicPr>
        <p:blipFill>
          <a:blip r:embed="rId3">
            <a:alphaModFix/>
          </a:blip>
          <a:stretch>
            <a:fillRect/>
          </a:stretch>
        </p:blipFill>
        <p:spPr>
          <a:xfrm>
            <a:off x="6377525" y="2021775"/>
            <a:ext cx="2766476" cy="2365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4" name="Shape 1794"/>
        <p:cNvGrpSpPr/>
        <p:nvPr/>
      </p:nvGrpSpPr>
      <p:grpSpPr>
        <a:xfrm>
          <a:off x="0" y="0"/>
          <a:ext cx="0" cy="0"/>
          <a:chOff x="0" y="0"/>
          <a:chExt cx="0" cy="0"/>
        </a:xfrm>
      </p:grpSpPr>
      <p:sp>
        <p:nvSpPr>
          <p:cNvPr id="1795" name="Google Shape;179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Tools</a:t>
            </a:r>
            <a:endParaRPr/>
          </a:p>
        </p:txBody>
      </p:sp>
      <p:sp>
        <p:nvSpPr>
          <p:cNvPr id="1796" name="Google Shape;1796;p45"/>
          <p:cNvSpPr txBox="1"/>
          <p:nvPr>
            <p:ph idx="4" type="subTitle"/>
          </p:nvPr>
        </p:nvSpPr>
        <p:spPr>
          <a:xfrm>
            <a:off x="720000" y="2214750"/>
            <a:ext cx="4974000" cy="49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OpenRefine </a:t>
            </a:r>
            <a:endParaRPr/>
          </a:p>
        </p:txBody>
      </p:sp>
      <p:sp>
        <p:nvSpPr>
          <p:cNvPr id="1797" name="Google Shape;1797;p45"/>
          <p:cNvSpPr txBox="1"/>
          <p:nvPr>
            <p:ph idx="5" type="subTitle"/>
          </p:nvPr>
        </p:nvSpPr>
        <p:spPr>
          <a:xfrm>
            <a:off x="720000" y="1036600"/>
            <a:ext cx="4974000" cy="49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Microsoft Excel &amp; Google Sheets</a:t>
            </a:r>
            <a:endParaRPr/>
          </a:p>
        </p:txBody>
      </p:sp>
      <p:sp>
        <p:nvSpPr>
          <p:cNvPr id="1798" name="Google Shape;1798;p45"/>
          <p:cNvSpPr txBox="1"/>
          <p:nvPr>
            <p:ph idx="1" type="subTitle"/>
          </p:nvPr>
        </p:nvSpPr>
        <p:spPr>
          <a:xfrm>
            <a:off x="720000" y="2693075"/>
            <a:ext cx="4974000" cy="7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text facets to group and count the number of individuals in each ward and identify any outliers or inconsistencies in the data, ensuring it was clean and ready for visualization.</a:t>
            </a:r>
            <a:endParaRPr/>
          </a:p>
        </p:txBody>
      </p:sp>
      <p:sp>
        <p:nvSpPr>
          <p:cNvPr id="1799" name="Google Shape;1799;p45"/>
          <p:cNvSpPr txBox="1"/>
          <p:nvPr>
            <p:ph idx="2" type="subTitle"/>
          </p:nvPr>
        </p:nvSpPr>
        <p:spPr>
          <a:xfrm>
            <a:off x="720000" y="1515025"/>
            <a:ext cx="4974000" cy="7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to create our datasheets from the data given to us from our client. Able to reshape our data into newer wards to be used to create our visualizations.</a:t>
            </a:r>
            <a:endParaRPr/>
          </a:p>
        </p:txBody>
      </p:sp>
      <p:sp>
        <p:nvSpPr>
          <p:cNvPr id="1800" name="Google Shape;1800;p45"/>
          <p:cNvSpPr txBox="1"/>
          <p:nvPr>
            <p:ph idx="3" type="subTitle"/>
          </p:nvPr>
        </p:nvSpPr>
        <p:spPr>
          <a:xfrm>
            <a:off x="720000" y="3877225"/>
            <a:ext cx="4974000" cy="7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Used to visualize our datasets and to visualize how we wish our new ward maps to look like.</a:t>
            </a:r>
            <a:endParaRPr/>
          </a:p>
        </p:txBody>
      </p:sp>
      <p:sp>
        <p:nvSpPr>
          <p:cNvPr id="1801" name="Google Shape;1801;p45"/>
          <p:cNvSpPr txBox="1"/>
          <p:nvPr>
            <p:ph idx="6" type="subTitle"/>
          </p:nvPr>
        </p:nvSpPr>
        <p:spPr>
          <a:xfrm>
            <a:off x="720000" y="3398900"/>
            <a:ext cx="4974000" cy="49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Power BI </a:t>
            </a:r>
            <a:endParaRPr/>
          </a:p>
        </p:txBody>
      </p:sp>
      <p:sp>
        <p:nvSpPr>
          <p:cNvPr id="1802" name="Google Shape;1802;p45"/>
          <p:cNvSpPr/>
          <p:nvPr/>
        </p:nvSpPr>
        <p:spPr>
          <a:xfrm>
            <a:off x="8049335" y="9095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7403610" y="12814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7" name="Shape 1807"/>
        <p:cNvGrpSpPr/>
        <p:nvPr/>
      </p:nvGrpSpPr>
      <p:grpSpPr>
        <a:xfrm>
          <a:off x="0" y="0"/>
          <a:ext cx="0" cy="0"/>
          <a:chOff x="0" y="0"/>
          <a:chExt cx="0" cy="0"/>
        </a:xfrm>
      </p:grpSpPr>
      <p:sp>
        <p:nvSpPr>
          <p:cNvPr id="1808" name="Google Shape;1808;p46"/>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Recommendations</a:t>
            </a:r>
            <a:endParaRPr/>
          </a:p>
        </p:txBody>
      </p:sp>
      <p:sp>
        <p:nvSpPr>
          <p:cNvPr id="1809" name="Google Shape;1809;p46"/>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1810" name="Google Shape;1810;p46"/>
          <p:cNvGrpSpPr/>
          <p:nvPr/>
        </p:nvGrpSpPr>
        <p:grpSpPr>
          <a:xfrm>
            <a:off x="5264650" y="624976"/>
            <a:ext cx="3331221" cy="3917896"/>
            <a:chOff x="5264650" y="624976"/>
            <a:chExt cx="3331221" cy="3917896"/>
          </a:xfrm>
        </p:grpSpPr>
        <p:grpSp>
          <p:nvGrpSpPr>
            <p:cNvPr id="1811" name="Google Shape;1811;p46"/>
            <p:cNvGrpSpPr/>
            <p:nvPr/>
          </p:nvGrpSpPr>
          <p:grpSpPr>
            <a:xfrm>
              <a:off x="6189249" y="624976"/>
              <a:ext cx="356076" cy="3738340"/>
              <a:chOff x="-70650" y="394638"/>
              <a:chExt cx="116050" cy="1218375"/>
            </a:xfrm>
          </p:grpSpPr>
          <p:sp>
            <p:nvSpPr>
              <p:cNvPr id="1812" name="Google Shape;1812;p46"/>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6"/>
            <p:cNvGrpSpPr/>
            <p:nvPr/>
          </p:nvGrpSpPr>
          <p:grpSpPr>
            <a:xfrm>
              <a:off x="6143030" y="1410084"/>
              <a:ext cx="722350" cy="2937058"/>
              <a:chOff x="4683525" y="452575"/>
              <a:chExt cx="722350" cy="2937058"/>
            </a:xfrm>
          </p:grpSpPr>
          <p:sp>
            <p:nvSpPr>
              <p:cNvPr id="1815" name="Google Shape;1815;p46"/>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6"/>
            <p:cNvGrpSpPr/>
            <p:nvPr/>
          </p:nvGrpSpPr>
          <p:grpSpPr>
            <a:xfrm>
              <a:off x="5838527" y="1398730"/>
              <a:ext cx="237925" cy="3015666"/>
              <a:chOff x="3171350" y="790775"/>
              <a:chExt cx="79200" cy="1003850"/>
            </a:xfrm>
          </p:grpSpPr>
          <p:sp>
            <p:nvSpPr>
              <p:cNvPr id="1845" name="Google Shape;1845;p46"/>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46"/>
            <p:cNvGrpSpPr/>
            <p:nvPr/>
          </p:nvGrpSpPr>
          <p:grpSpPr>
            <a:xfrm>
              <a:off x="7539244" y="2149339"/>
              <a:ext cx="767764" cy="2213997"/>
              <a:chOff x="1964475" y="929475"/>
              <a:chExt cx="286800" cy="827075"/>
            </a:xfrm>
          </p:grpSpPr>
          <p:sp>
            <p:nvSpPr>
              <p:cNvPr id="1850" name="Google Shape;1850;p46"/>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46"/>
            <p:cNvGrpSpPr/>
            <p:nvPr/>
          </p:nvGrpSpPr>
          <p:grpSpPr>
            <a:xfrm>
              <a:off x="7028675" y="1252761"/>
              <a:ext cx="767475" cy="3089961"/>
              <a:chOff x="4673150" y="519486"/>
              <a:chExt cx="767475" cy="3089961"/>
            </a:xfrm>
          </p:grpSpPr>
          <p:sp>
            <p:nvSpPr>
              <p:cNvPr id="1865" name="Google Shape;1865;p46"/>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6"/>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6"/>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6"/>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6"/>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6"/>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6"/>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6"/>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6"/>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6"/>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6"/>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6"/>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6"/>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6"/>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6"/>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6"/>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6"/>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6"/>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6"/>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6"/>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6"/>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6"/>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6"/>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6"/>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6"/>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6"/>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6"/>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6"/>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6"/>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6"/>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6"/>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6"/>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6"/>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46"/>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46"/>
            <p:cNvGrpSpPr/>
            <p:nvPr/>
          </p:nvGrpSpPr>
          <p:grpSpPr>
            <a:xfrm>
              <a:off x="5264650" y="4342167"/>
              <a:ext cx="3331221" cy="200705"/>
              <a:chOff x="5264650" y="4342167"/>
              <a:chExt cx="3331221" cy="200705"/>
            </a:xfrm>
          </p:grpSpPr>
          <p:sp>
            <p:nvSpPr>
              <p:cNvPr id="2007" name="Google Shape;2007;p46"/>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2" name="Shape 2012"/>
        <p:cNvGrpSpPr/>
        <p:nvPr/>
      </p:nvGrpSpPr>
      <p:grpSpPr>
        <a:xfrm>
          <a:off x="0" y="0"/>
          <a:ext cx="0" cy="0"/>
          <a:chOff x="0" y="0"/>
          <a:chExt cx="0" cy="0"/>
        </a:xfrm>
      </p:grpSpPr>
      <p:sp>
        <p:nvSpPr>
          <p:cNvPr id="2013" name="Google Shape;201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Recommendations</a:t>
            </a:r>
            <a:endParaRPr/>
          </a:p>
        </p:txBody>
      </p:sp>
      <p:sp>
        <p:nvSpPr>
          <p:cNvPr id="2014" name="Google Shape;2014;p47"/>
          <p:cNvSpPr txBox="1"/>
          <p:nvPr>
            <p:ph idx="1" type="body"/>
          </p:nvPr>
        </p:nvSpPr>
        <p:spPr>
          <a:xfrm>
            <a:off x="720000" y="1223650"/>
            <a:ext cx="7704000" cy="3082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Check for any </a:t>
            </a:r>
            <a:r>
              <a:rPr lang="en"/>
              <a:t>discrepancies</a:t>
            </a:r>
            <a:r>
              <a:rPr lang="en"/>
              <a:t> in future datasets while cleaning it</a:t>
            </a:r>
            <a:endParaRPr/>
          </a:p>
          <a:p>
            <a:pPr indent="-304800" lvl="0" marL="457200" rtl="0" algn="l">
              <a:spcBef>
                <a:spcPts val="0"/>
              </a:spcBef>
              <a:spcAft>
                <a:spcPts val="0"/>
              </a:spcAft>
              <a:buSzPts val="1200"/>
              <a:buChar char="●"/>
            </a:pPr>
            <a:r>
              <a:rPr lang="en"/>
              <a:t>Continue to use voter registration data, check in on the towns population growth trends and projections</a:t>
            </a:r>
            <a:endParaRPr/>
          </a:p>
          <a:p>
            <a:pPr indent="-304800" lvl="0" marL="457200" rtl="0" algn="l">
              <a:spcBef>
                <a:spcPts val="0"/>
              </a:spcBef>
              <a:spcAft>
                <a:spcPts val="0"/>
              </a:spcAft>
              <a:buSzPts val="1200"/>
              <a:buChar char="●"/>
            </a:pPr>
            <a:r>
              <a:rPr lang="en"/>
              <a:t>Consider splitting the town into four wards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8" name="Shape 2018"/>
        <p:cNvGrpSpPr/>
        <p:nvPr/>
      </p:nvGrpSpPr>
      <p:grpSpPr>
        <a:xfrm>
          <a:off x="0" y="0"/>
          <a:ext cx="0" cy="0"/>
          <a:chOff x="0" y="0"/>
          <a:chExt cx="0" cy="0"/>
        </a:xfrm>
      </p:grpSpPr>
      <p:sp>
        <p:nvSpPr>
          <p:cNvPr id="2019" name="Google Shape;2019;p48"/>
          <p:cNvSpPr txBox="1"/>
          <p:nvPr>
            <p:ph type="ctrTitle"/>
          </p:nvPr>
        </p:nvSpPr>
        <p:spPr>
          <a:xfrm>
            <a:off x="705375" y="1218750"/>
            <a:ext cx="4700100" cy="270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rPr lang="en"/>
              <a:t>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41" name="Google Shape;641;p26"/>
          <p:cNvSpPr txBox="1"/>
          <p:nvPr>
            <p:ph idx="2" type="title"/>
          </p:nvPr>
        </p:nvSpPr>
        <p:spPr>
          <a:xfrm>
            <a:off x="1669500" y="1557075"/>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42" name="Google Shape;642;p26"/>
          <p:cNvSpPr txBox="1"/>
          <p:nvPr>
            <p:ph idx="3" type="title"/>
          </p:nvPr>
        </p:nvSpPr>
        <p:spPr>
          <a:xfrm>
            <a:off x="1669500" y="2990496"/>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43" name="Google Shape;643;p26"/>
          <p:cNvSpPr txBox="1"/>
          <p:nvPr>
            <p:ph idx="4" type="title"/>
          </p:nvPr>
        </p:nvSpPr>
        <p:spPr>
          <a:xfrm>
            <a:off x="4255500" y="1557075"/>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44" name="Google Shape;644;p26"/>
          <p:cNvSpPr txBox="1"/>
          <p:nvPr>
            <p:ph idx="5" type="title"/>
          </p:nvPr>
        </p:nvSpPr>
        <p:spPr>
          <a:xfrm>
            <a:off x="4255500" y="2990496"/>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45" name="Google Shape;645;p26"/>
          <p:cNvSpPr txBox="1"/>
          <p:nvPr>
            <p:ph idx="6" type="title"/>
          </p:nvPr>
        </p:nvSpPr>
        <p:spPr>
          <a:xfrm>
            <a:off x="6841500" y="1557075"/>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46" name="Google Shape;646;p26"/>
          <p:cNvSpPr txBox="1"/>
          <p:nvPr>
            <p:ph idx="7" type="title"/>
          </p:nvPr>
        </p:nvSpPr>
        <p:spPr>
          <a:xfrm>
            <a:off x="6841500" y="2990496"/>
            <a:ext cx="633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47" name="Google Shape;647;p26"/>
          <p:cNvSpPr txBox="1"/>
          <p:nvPr>
            <p:ph idx="1" type="subTitle"/>
          </p:nvPr>
        </p:nvSpPr>
        <p:spPr>
          <a:xfrm>
            <a:off x="720000" y="2035225"/>
            <a:ext cx="25320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Project Context </a:t>
            </a:r>
            <a:endParaRPr>
              <a:solidFill>
                <a:schemeClr val="dk1"/>
              </a:solidFill>
            </a:endParaRPr>
          </a:p>
        </p:txBody>
      </p:sp>
      <p:sp>
        <p:nvSpPr>
          <p:cNvPr id="648" name="Google Shape;648;p26"/>
          <p:cNvSpPr txBox="1"/>
          <p:nvPr>
            <p:ph idx="8" type="subTitle"/>
          </p:nvPr>
        </p:nvSpPr>
        <p:spPr>
          <a:xfrm>
            <a:off x="3065400" y="2035225"/>
            <a:ext cx="30132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Deliverables</a:t>
            </a:r>
            <a:endParaRPr>
              <a:solidFill>
                <a:schemeClr val="dk1"/>
              </a:solidFill>
            </a:endParaRPr>
          </a:p>
        </p:txBody>
      </p:sp>
      <p:sp>
        <p:nvSpPr>
          <p:cNvPr id="649" name="Google Shape;649;p26"/>
          <p:cNvSpPr txBox="1"/>
          <p:nvPr>
            <p:ph idx="9" type="subTitle"/>
          </p:nvPr>
        </p:nvSpPr>
        <p:spPr>
          <a:xfrm>
            <a:off x="5892000" y="2035225"/>
            <a:ext cx="25320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Project Requirements</a:t>
            </a:r>
            <a:endParaRPr>
              <a:solidFill>
                <a:schemeClr val="dk1"/>
              </a:solidFill>
            </a:endParaRPr>
          </a:p>
          <a:p>
            <a:pPr indent="0" lvl="0" marL="0" rtl="0" algn="ctr">
              <a:spcBef>
                <a:spcPts val="0"/>
              </a:spcBef>
              <a:spcAft>
                <a:spcPts val="0"/>
              </a:spcAft>
              <a:buNone/>
            </a:pPr>
            <a:r>
              <a:t/>
            </a:r>
            <a:endParaRPr>
              <a:solidFill>
                <a:schemeClr val="dk1"/>
              </a:solidFill>
            </a:endParaRPr>
          </a:p>
        </p:txBody>
      </p:sp>
      <p:sp>
        <p:nvSpPr>
          <p:cNvPr id="650" name="Google Shape;650;p26"/>
          <p:cNvSpPr txBox="1"/>
          <p:nvPr>
            <p:ph idx="13" type="subTitle"/>
          </p:nvPr>
        </p:nvSpPr>
        <p:spPr>
          <a:xfrm>
            <a:off x="720000" y="3468700"/>
            <a:ext cx="25320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Visualization </a:t>
            </a:r>
            <a:endParaRPr>
              <a:solidFill>
                <a:schemeClr val="dk1"/>
              </a:solidFill>
            </a:endParaRPr>
          </a:p>
        </p:txBody>
      </p:sp>
      <p:sp>
        <p:nvSpPr>
          <p:cNvPr id="651" name="Google Shape;651;p26"/>
          <p:cNvSpPr txBox="1"/>
          <p:nvPr>
            <p:ph idx="14" type="subTitle"/>
          </p:nvPr>
        </p:nvSpPr>
        <p:spPr>
          <a:xfrm>
            <a:off x="3306000" y="3468700"/>
            <a:ext cx="25320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Challenges</a:t>
            </a:r>
            <a:endParaRPr>
              <a:solidFill>
                <a:schemeClr val="dk1"/>
              </a:solidFill>
            </a:endParaRPr>
          </a:p>
        </p:txBody>
      </p:sp>
      <p:sp>
        <p:nvSpPr>
          <p:cNvPr id="652" name="Google Shape;652;p26"/>
          <p:cNvSpPr txBox="1"/>
          <p:nvPr>
            <p:ph idx="15" type="subTitle"/>
          </p:nvPr>
        </p:nvSpPr>
        <p:spPr>
          <a:xfrm>
            <a:off x="5892000" y="3468700"/>
            <a:ext cx="2532000" cy="50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Future </a:t>
            </a:r>
            <a:r>
              <a:rPr lang="en">
                <a:solidFill>
                  <a:schemeClr val="dk1"/>
                </a:solidFill>
              </a:rPr>
              <a:t>Recommendations</a:t>
            </a:r>
            <a:endParaRPr>
              <a:solidFill>
                <a:schemeClr val="dk1"/>
              </a:solidFill>
            </a:endParaRPr>
          </a:p>
          <a:p>
            <a:pPr indent="0" lvl="0" marL="0" rtl="0" algn="ctr">
              <a:spcBef>
                <a:spcPts val="0"/>
              </a:spcBef>
              <a:spcAft>
                <a:spcPts val="0"/>
              </a:spcAft>
              <a:buNone/>
            </a:pPr>
            <a:r>
              <a:t/>
            </a:r>
            <a:endParaRPr>
              <a:solidFill>
                <a:schemeClr val="dk1"/>
              </a:solidFill>
            </a:endParaRPr>
          </a:p>
        </p:txBody>
      </p:sp>
      <p:grpSp>
        <p:nvGrpSpPr>
          <p:cNvPr id="653" name="Google Shape;653;p26"/>
          <p:cNvGrpSpPr/>
          <p:nvPr/>
        </p:nvGrpSpPr>
        <p:grpSpPr>
          <a:xfrm>
            <a:off x="8556746" y="3783993"/>
            <a:ext cx="1125135" cy="356313"/>
            <a:chOff x="5762775" y="261825"/>
            <a:chExt cx="564600" cy="178800"/>
          </a:xfrm>
        </p:grpSpPr>
        <p:sp>
          <p:nvSpPr>
            <p:cNvPr id="654" name="Google Shape;654;p26"/>
            <p:cNvSpPr/>
            <p:nvPr/>
          </p:nvSpPr>
          <p:spPr>
            <a:xfrm>
              <a:off x="5762775" y="261825"/>
              <a:ext cx="564600" cy="178800"/>
            </a:xfrm>
            <a:custGeom>
              <a:rect b="b" l="l" r="r" t="t"/>
              <a:pathLst>
                <a:path extrusionOk="0" h="7152" w="22584">
                  <a:moveTo>
                    <a:pt x="10458" y="1"/>
                  </a:moveTo>
                  <a:cubicBezTo>
                    <a:pt x="7286" y="1"/>
                    <a:pt x="4732" y="2501"/>
                    <a:pt x="4732" y="5673"/>
                  </a:cubicBezTo>
                  <a:lnTo>
                    <a:pt x="4732" y="5942"/>
                  </a:lnTo>
                  <a:cubicBezTo>
                    <a:pt x="4194" y="5539"/>
                    <a:pt x="3576" y="5270"/>
                    <a:pt x="2823" y="5270"/>
                  </a:cubicBezTo>
                  <a:cubicBezTo>
                    <a:pt x="1560" y="5270"/>
                    <a:pt x="484" y="6050"/>
                    <a:pt x="0" y="7125"/>
                  </a:cubicBezTo>
                  <a:lnTo>
                    <a:pt x="0" y="7152"/>
                  </a:lnTo>
                  <a:lnTo>
                    <a:pt x="22583" y="7152"/>
                  </a:lnTo>
                  <a:cubicBezTo>
                    <a:pt x="22422" y="5136"/>
                    <a:pt x="20701" y="3549"/>
                    <a:pt x="18658" y="3549"/>
                  </a:cubicBezTo>
                  <a:cubicBezTo>
                    <a:pt x="17690" y="3549"/>
                    <a:pt x="16776" y="3926"/>
                    <a:pt x="16077" y="4517"/>
                  </a:cubicBezTo>
                  <a:cubicBezTo>
                    <a:pt x="15539" y="1936"/>
                    <a:pt x="13201" y="1"/>
                    <a:pt x="10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6"/>
            <p:cNvSpPr/>
            <p:nvPr/>
          </p:nvSpPr>
          <p:spPr>
            <a:xfrm>
              <a:off x="6136450" y="371375"/>
              <a:ext cx="30275" cy="47075"/>
            </a:xfrm>
            <a:custGeom>
              <a:rect b="b" l="l" r="r" t="t"/>
              <a:pathLst>
                <a:path extrusionOk="0" h="1883" w="1211">
                  <a:moveTo>
                    <a:pt x="996" y="1"/>
                  </a:moveTo>
                  <a:cubicBezTo>
                    <a:pt x="942" y="55"/>
                    <a:pt x="135" y="754"/>
                    <a:pt x="1" y="1856"/>
                  </a:cubicBezTo>
                  <a:lnTo>
                    <a:pt x="350" y="1883"/>
                  </a:lnTo>
                  <a:cubicBezTo>
                    <a:pt x="485" y="915"/>
                    <a:pt x="1211" y="270"/>
                    <a:pt x="1211" y="270"/>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26"/>
          <p:cNvSpPr/>
          <p:nvPr/>
        </p:nvSpPr>
        <p:spPr>
          <a:xfrm>
            <a:off x="8556760" y="27126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8258170" y="36118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 name="Google Shape;658;p26"/>
          <p:cNvGrpSpPr/>
          <p:nvPr/>
        </p:nvGrpSpPr>
        <p:grpSpPr>
          <a:xfrm>
            <a:off x="-735881" y="2835681"/>
            <a:ext cx="1752143" cy="550210"/>
            <a:chOff x="4626925" y="135475"/>
            <a:chExt cx="973900" cy="305825"/>
          </a:xfrm>
        </p:grpSpPr>
        <p:sp>
          <p:nvSpPr>
            <p:cNvPr id="659" name="Google Shape;659;p26"/>
            <p:cNvSpPr/>
            <p:nvPr/>
          </p:nvSpPr>
          <p:spPr>
            <a:xfrm>
              <a:off x="4626925" y="135475"/>
              <a:ext cx="973900" cy="305825"/>
            </a:xfrm>
            <a:custGeom>
              <a:rect b="b" l="l" r="r" t="t"/>
              <a:pathLst>
                <a:path extrusionOk="0" h="12233" w="38956">
                  <a:moveTo>
                    <a:pt x="19841" y="0"/>
                  </a:moveTo>
                  <a:cubicBezTo>
                    <a:pt x="16480" y="0"/>
                    <a:pt x="13604" y="2124"/>
                    <a:pt x="12528" y="5082"/>
                  </a:cubicBezTo>
                  <a:cubicBezTo>
                    <a:pt x="11614" y="4463"/>
                    <a:pt x="10512" y="4114"/>
                    <a:pt x="9329" y="4114"/>
                  </a:cubicBezTo>
                  <a:cubicBezTo>
                    <a:pt x="6399" y="4114"/>
                    <a:pt x="3926" y="6345"/>
                    <a:pt x="3657" y="9249"/>
                  </a:cubicBezTo>
                  <a:cubicBezTo>
                    <a:pt x="3495" y="9222"/>
                    <a:pt x="3334" y="9222"/>
                    <a:pt x="3119" y="9222"/>
                  </a:cubicBezTo>
                  <a:cubicBezTo>
                    <a:pt x="1398" y="9222"/>
                    <a:pt x="27" y="10566"/>
                    <a:pt x="1" y="12233"/>
                  </a:cubicBezTo>
                  <a:lnTo>
                    <a:pt x="38955" y="12233"/>
                  </a:lnTo>
                  <a:cubicBezTo>
                    <a:pt x="38875" y="10485"/>
                    <a:pt x="37504" y="9141"/>
                    <a:pt x="35783" y="9141"/>
                  </a:cubicBezTo>
                  <a:cubicBezTo>
                    <a:pt x="35487" y="9141"/>
                    <a:pt x="35192" y="9168"/>
                    <a:pt x="34869" y="9275"/>
                  </a:cubicBezTo>
                  <a:cubicBezTo>
                    <a:pt x="34331" y="7152"/>
                    <a:pt x="32396" y="5592"/>
                    <a:pt x="30084" y="5592"/>
                  </a:cubicBezTo>
                  <a:cubicBezTo>
                    <a:pt x="29116" y="5592"/>
                    <a:pt x="28202" y="5861"/>
                    <a:pt x="27449" y="6345"/>
                  </a:cubicBezTo>
                  <a:cubicBezTo>
                    <a:pt x="26831" y="2716"/>
                    <a:pt x="23632" y="0"/>
                    <a:pt x="19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6"/>
            <p:cNvSpPr/>
            <p:nvPr/>
          </p:nvSpPr>
          <p:spPr>
            <a:xfrm>
              <a:off x="4938100" y="256450"/>
              <a:ext cx="62525" cy="73950"/>
            </a:xfrm>
            <a:custGeom>
              <a:rect b="b" l="l" r="r" t="t"/>
              <a:pathLst>
                <a:path extrusionOk="0" h="2958" w="2501">
                  <a:moveTo>
                    <a:pt x="162" y="1"/>
                  </a:moveTo>
                  <a:lnTo>
                    <a:pt x="1" y="296"/>
                  </a:lnTo>
                  <a:cubicBezTo>
                    <a:pt x="1" y="350"/>
                    <a:pt x="1748" y="1372"/>
                    <a:pt x="2205" y="2958"/>
                  </a:cubicBezTo>
                  <a:lnTo>
                    <a:pt x="2501" y="2823"/>
                  </a:lnTo>
                  <a:cubicBezTo>
                    <a:pt x="2017" y="1157"/>
                    <a:pt x="216" y="27"/>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a:off x="4716975" y="360625"/>
              <a:ext cx="57175" cy="46400"/>
            </a:xfrm>
            <a:custGeom>
              <a:rect b="b" l="l" r="r" t="t"/>
              <a:pathLst>
                <a:path extrusionOk="0" h="1856" w="2287">
                  <a:moveTo>
                    <a:pt x="108" y="1"/>
                  </a:moveTo>
                  <a:lnTo>
                    <a:pt x="1" y="350"/>
                  </a:lnTo>
                  <a:cubicBezTo>
                    <a:pt x="28" y="377"/>
                    <a:pt x="1453" y="807"/>
                    <a:pt x="2017" y="1856"/>
                  </a:cubicBezTo>
                  <a:lnTo>
                    <a:pt x="2286" y="1641"/>
                  </a:lnTo>
                  <a:cubicBezTo>
                    <a:pt x="1641" y="511"/>
                    <a:pt x="162" y="27"/>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5254000" y="289375"/>
              <a:ext cx="61850" cy="68600"/>
            </a:xfrm>
            <a:custGeom>
              <a:rect b="b" l="l" r="r" t="t"/>
              <a:pathLst>
                <a:path extrusionOk="0" h="2744" w="2474">
                  <a:moveTo>
                    <a:pt x="2312" y="1"/>
                  </a:moveTo>
                  <a:cubicBezTo>
                    <a:pt x="457" y="1103"/>
                    <a:pt x="27" y="2582"/>
                    <a:pt x="0" y="2662"/>
                  </a:cubicBezTo>
                  <a:lnTo>
                    <a:pt x="323" y="2743"/>
                  </a:lnTo>
                  <a:cubicBezTo>
                    <a:pt x="323" y="2743"/>
                    <a:pt x="753" y="1345"/>
                    <a:pt x="2474" y="297"/>
                  </a:cubicBezTo>
                  <a:lnTo>
                    <a:pt x="2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5467050" y="364000"/>
              <a:ext cx="33625" cy="30250"/>
            </a:xfrm>
            <a:custGeom>
              <a:rect b="b" l="l" r="r" t="t"/>
              <a:pathLst>
                <a:path extrusionOk="0" h="1210" w="1345">
                  <a:moveTo>
                    <a:pt x="1237" y="0"/>
                  </a:moveTo>
                  <a:cubicBezTo>
                    <a:pt x="296" y="350"/>
                    <a:pt x="1" y="1075"/>
                    <a:pt x="1" y="1102"/>
                  </a:cubicBezTo>
                  <a:lnTo>
                    <a:pt x="296" y="1210"/>
                  </a:lnTo>
                  <a:cubicBezTo>
                    <a:pt x="296" y="1183"/>
                    <a:pt x="538" y="565"/>
                    <a:pt x="1345" y="323"/>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4936775" y="326925"/>
              <a:ext cx="137125" cy="40450"/>
            </a:xfrm>
            <a:custGeom>
              <a:rect b="b" l="l" r="r" t="t"/>
              <a:pathLst>
                <a:path extrusionOk="0" h="1618" w="5485">
                  <a:moveTo>
                    <a:pt x="2616" y="0"/>
                  </a:moveTo>
                  <a:cubicBezTo>
                    <a:pt x="2559" y="0"/>
                    <a:pt x="2503" y="2"/>
                    <a:pt x="2446" y="4"/>
                  </a:cubicBezTo>
                  <a:cubicBezTo>
                    <a:pt x="1452" y="85"/>
                    <a:pt x="591" y="623"/>
                    <a:pt x="0" y="1456"/>
                  </a:cubicBezTo>
                  <a:lnTo>
                    <a:pt x="269" y="1617"/>
                  </a:lnTo>
                  <a:cubicBezTo>
                    <a:pt x="780" y="838"/>
                    <a:pt x="1586" y="408"/>
                    <a:pt x="2446" y="354"/>
                  </a:cubicBezTo>
                  <a:cubicBezTo>
                    <a:pt x="2520" y="348"/>
                    <a:pt x="2594" y="345"/>
                    <a:pt x="2668" y="345"/>
                  </a:cubicBezTo>
                  <a:cubicBezTo>
                    <a:pt x="3611" y="345"/>
                    <a:pt x="4517" y="819"/>
                    <a:pt x="5216" y="1617"/>
                  </a:cubicBezTo>
                  <a:lnTo>
                    <a:pt x="5484" y="1429"/>
                  </a:lnTo>
                  <a:cubicBezTo>
                    <a:pt x="4718" y="484"/>
                    <a:pt x="3685"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26"/>
          <p:cNvSpPr/>
          <p:nvPr/>
        </p:nvSpPr>
        <p:spPr>
          <a:xfrm>
            <a:off x="5838011" y="361350"/>
            <a:ext cx="1003708" cy="356298"/>
          </a:xfrm>
          <a:custGeom>
            <a:rect b="b" l="l" r="r" t="t"/>
            <a:pathLst>
              <a:path extrusionOk="0" h="3684" w="10378">
                <a:moveTo>
                  <a:pt x="7044" y="0"/>
                </a:moveTo>
                <a:cubicBezTo>
                  <a:pt x="5619" y="0"/>
                  <a:pt x="4409" y="914"/>
                  <a:pt x="3925" y="2178"/>
                </a:cubicBezTo>
                <a:cubicBezTo>
                  <a:pt x="3495" y="1855"/>
                  <a:pt x="2984" y="1640"/>
                  <a:pt x="2420" y="1640"/>
                </a:cubicBezTo>
                <a:cubicBezTo>
                  <a:pt x="1183" y="1640"/>
                  <a:pt x="161" y="2554"/>
                  <a:pt x="0" y="3683"/>
                </a:cubicBezTo>
                <a:lnTo>
                  <a:pt x="10350" y="3683"/>
                </a:lnTo>
                <a:cubicBezTo>
                  <a:pt x="10377" y="3549"/>
                  <a:pt x="10377" y="3387"/>
                  <a:pt x="10377" y="3253"/>
                </a:cubicBezTo>
                <a:cubicBezTo>
                  <a:pt x="10350" y="1479"/>
                  <a:pt x="8872" y="0"/>
                  <a:pt x="7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27"/>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Context</a:t>
            </a:r>
            <a:endParaRPr/>
          </a:p>
          <a:p>
            <a:pPr indent="0" lvl="0" marL="0" rtl="0" algn="l">
              <a:spcBef>
                <a:spcPts val="0"/>
              </a:spcBef>
              <a:spcAft>
                <a:spcPts val="0"/>
              </a:spcAft>
              <a:buNone/>
            </a:pPr>
            <a:r>
              <a:t/>
            </a:r>
            <a:endParaRPr/>
          </a:p>
        </p:txBody>
      </p:sp>
      <p:sp>
        <p:nvSpPr>
          <p:cNvPr id="671" name="Google Shape;671;p27"/>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72" name="Google Shape;672;p27"/>
          <p:cNvGrpSpPr/>
          <p:nvPr/>
        </p:nvGrpSpPr>
        <p:grpSpPr>
          <a:xfrm>
            <a:off x="5264650" y="624976"/>
            <a:ext cx="3331221" cy="3917896"/>
            <a:chOff x="5264650" y="624976"/>
            <a:chExt cx="3331221" cy="3917896"/>
          </a:xfrm>
        </p:grpSpPr>
        <p:grpSp>
          <p:nvGrpSpPr>
            <p:cNvPr id="673" name="Google Shape;673;p27"/>
            <p:cNvGrpSpPr/>
            <p:nvPr/>
          </p:nvGrpSpPr>
          <p:grpSpPr>
            <a:xfrm>
              <a:off x="6189249" y="624976"/>
              <a:ext cx="356076" cy="3738340"/>
              <a:chOff x="-70650" y="394638"/>
              <a:chExt cx="116050" cy="1218375"/>
            </a:xfrm>
          </p:grpSpPr>
          <p:sp>
            <p:nvSpPr>
              <p:cNvPr id="674" name="Google Shape;674;p27"/>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27"/>
            <p:cNvGrpSpPr/>
            <p:nvPr/>
          </p:nvGrpSpPr>
          <p:grpSpPr>
            <a:xfrm>
              <a:off x="6143030" y="1410084"/>
              <a:ext cx="722350" cy="2937058"/>
              <a:chOff x="4683525" y="452575"/>
              <a:chExt cx="722350" cy="2937058"/>
            </a:xfrm>
          </p:grpSpPr>
          <p:sp>
            <p:nvSpPr>
              <p:cNvPr id="677" name="Google Shape;677;p27"/>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7"/>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7"/>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7"/>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7"/>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7"/>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7"/>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7"/>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7"/>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7"/>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7"/>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7"/>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7"/>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7"/>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7"/>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7"/>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7"/>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7"/>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7"/>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7"/>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27"/>
            <p:cNvGrpSpPr/>
            <p:nvPr/>
          </p:nvGrpSpPr>
          <p:grpSpPr>
            <a:xfrm>
              <a:off x="5838527" y="1398730"/>
              <a:ext cx="237925" cy="3015666"/>
              <a:chOff x="3171350" y="790775"/>
              <a:chExt cx="79200" cy="1003850"/>
            </a:xfrm>
          </p:grpSpPr>
          <p:sp>
            <p:nvSpPr>
              <p:cNvPr id="707" name="Google Shape;707;p27"/>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27"/>
            <p:cNvGrpSpPr/>
            <p:nvPr/>
          </p:nvGrpSpPr>
          <p:grpSpPr>
            <a:xfrm>
              <a:off x="7539244" y="2149339"/>
              <a:ext cx="767764" cy="2213997"/>
              <a:chOff x="1964475" y="929475"/>
              <a:chExt cx="286800" cy="827075"/>
            </a:xfrm>
          </p:grpSpPr>
          <p:sp>
            <p:nvSpPr>
              <p:cNvPr id="712" name="Google Shape;712;p27"/>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7"/>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7"/>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7"/>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7"/>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7"/>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7"/>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7"/>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7"/>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27"/>
            <p:cNvGrpSpPr/>
            <p:nvPr/>
          </p:nvGrpSpPr>
          <p:grpSpPr>
            <a:xfrm>
              <a:off x="7028675" y="1252761"/>
              <a:ext cx="767475" cy="3089961"/>
              <a:chOff x="4673150" y="519486"/>
              <a:chExt cx="767475" cy="3089961"/>
            </a:xfrm>
          </p:grpSpPr>
          <p:sp>
            <p:nvSpPr>
              <p:cNvPr id="727" name="Google Shape;727;p27"/>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7"/>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7"/>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7"/>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7"/>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7"/>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7"/>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7"/>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7"/>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7"/>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7"/>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7"/>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7"/>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7"/>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7"/>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7"/>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7"/>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7"/>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7"/>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7"/>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7"/>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7"/>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7"/>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7"/>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7"/>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7"/>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7"/>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7"/>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7"/>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7"/>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7"/>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7"/>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7"/>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7"/>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7"/>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7"/>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7"/>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7"/>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7"/>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7"/>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7"/>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7"/>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7"/>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7"/>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7"/>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7"/>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7"/>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7"/>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7"/>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7"/>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7"/>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7"/>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7"/>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7"/>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7"/>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7"/>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7"/>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7"/>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7"/>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7"/>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7"/>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7"/>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7"/>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7"/>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7"/>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7"/>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7"/>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7"/>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7"/>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7"/>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7"/>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7"/>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7"/>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7"/>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 name="Google Shape;842;p27"/>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7"/>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7"/>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7"/>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7"/>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7"/>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7"/>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7"/>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7"/>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7"/>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7"/>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7"/>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27"/>
            <p:cNvGrpSpPr/>
            <p:nvPr/>
          </p:nvGrpSpPr>
          <p:grpSpPr>
            <a:xfrm>
              <a:off x="5264650" y="4342167"/>
              <a:ext cx="3331221" cy="200705"/>
              <a:chOff x="5264650" y="4342167"/>
              <a:chExt cx="3331221" cy="200705"/>
            </a:xfrm>
          </p:grpSpPr>
          <p:sp>
            <p:nvSpPr>
              <p:cNvPr id="869" name="Google Shape;869;p27"/>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7"/>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28"/>
          <p:cNvSpPr txBox="1"/>
          <p:nvPr>
            <p:ph type="title"/>
          </p:nvPr>
        </p:nvSpPr>
        <p:spPr>
          <a:xfrm>
            <a:off x="1945975" y="386963"/>
            <a:ext cx="4294800" cy="62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Client: Landover Hills </a:t>
            </a:r>
            <a:endParaRPr/>
          </a:p>
        </p:txBody>
      </p:sp>
      <p:sp>
        <p:nvSpPr>
          <p:cNvPr id="876" name="Google Shape;876;p28"/>
          <p:cNvSpPr/>
          <p:nvPr/>
        </p:nvSpPr>
        <p:spPr>
          <a:xfrm>
            <a:off x="738258" y="4145731"/>
            <a:ext cx="52" cy="268666"/>
          </a:xfrm>
          <a:custGeom>
            <a:rect b="b" l="l" r="r" t="t"/>
            <a:pathLst>
              <a:path extrusionOk="0" fill="none" h="5138" w="1">
                <a:moveTo>
                  <a:pt x="0" y="0"/>
                </a:moveTo>
                <a:lnTo>
                  <a:pt x="0" y="5137"/>
                </a:lnTo>
              </a:path>
            </a:pathLst>
          </a:custGeom>
          <a:solidFill>
            <a:schemeClr val="accent5"/>
          </a:solidFill>
          <a:ln cap="flat" cmpd="sng" w="3925">
            <a:solidFill>
              <a:schemeClr val="accent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2719170" y="354863"/>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6240785" y="72067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995520" y="929538"/>
            <a:ext cx="249464" cy="83836"/>
          </a:xfrm>
          <a:custGeom>
            <a:rect b="b" l="l" r="r" t="t"/>
            <a:pathLst>
              <a:path extrusionOk="0" h="902" w="2684">
                <a:moveTo>
                  <a:pt x="643" y="1"/>
                </a:moveTo>
                <a:cubicBezTo>
                  <a:pt x="445" y="1"/>
                  <a:pt x="222" y="120"/>
                  <a:pt x="0" y="479"/>
                </a:cubicBezTo>
                <a:cubicBezTo>
                  <a:pt x="166" y="338"/>
                  <a:pt x="326" y="283"/>
                  <a:pt x="475" y="283"/>
                </a:cubicBezTo>
                <a:cubicBezTo>
                  <a:pt x="975" y="283"/>
                  <a:pt x="1342" y="902"/>
                  <a:pt x="1342" y="902"/>
                </a:cubicBezTo>
                <a:cubicBezTo>
                  <a:pt x="1342" y="902"/>
                  <a:pt x="1708" y="283"/>
                  <a:pt x="2209" y="283"/>
                </a:cubicBezTo>
                <a:cubicBezTo>
                  <a:pt x="2357" y="283"/>
                  <a:pt x="2518" y="338"/>
                  <a:pt x="2683" y="479"/>
                </a:cubicBezTo>
                <a:cubicBezTo>
                  <a:pt x="2462" y="120"/>
                  <a:pt x="2239" y="1"/>
                  <a:pt x="2040" y="1"/>
                </a:cubicBezTo>
                <a:cubicBezTo>
                  <a:pt x="1643" y="1"/>
                  <a:pt x="1342" y="479"/>
                  <a:pt x="1342" y="479"/>
                </a:cubicBezTo>
                <a:cubicBezTo>
                  <a:pt x="1342" y="479"/>
                  <a:pt x="1041"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txBox="1"/>
          <p:nvPr/>
        </p:nvSpPr>
        <p:spPr>
          <a:xfrm>
            <a:off x="4946875" y="1165775"/>
            <a:ext cx="3751500" cy="3242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The town of Landover Hills is located in PG County, right off I-495</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As of 2020, the population is 1,815</a:t>
            </a:r>
            <a:endParaRPr sz="1200">
              <a:solidFill>
                <a:schemeClr val="dk1"/>
              </a:solidFill>
              <a:latin typeface="Open Sans"/>
              <a:ea typeface="Open Sans"/>
              <a:cs typeface="Open Sans"/>
              <a:sym typeface="Open Sans"/>
            </a:endParaRPr>
          </a:p>
          <a:p>
            <a:pPr indent="-304800" lvl="1" marL="9144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Median Household Income: $73,750</a:t>
            </a:r>
            <a:endParaRPr sz="1200">
              <a:solidFill>
                <a:schemeClr val="dk1"/>
              </a:solidFill>
              <a:latin typeface="Open Sans"/>
              <a:ea typeface="Open Sans"/>
              <a:cs typeface="Open Sans"/>
              <a:sym typeface="Open Sans"/>
            </a:endParaRPr>
          </a:p>
          <a:p>
            <a:pPr indent="-304800" lvl="1" marL="9144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Employment Rate: 62.6% </a:t>
            </a:r>
            <a:endParaRPr sz="1200">
              <a:solidFill>
                <a:schemeClr val="dk1"/>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As of 2024, there are 923 registered voters</a:t>
            </a:r>
            <a:endParaRPr sz="1200">
              <a:solidFill>
                <a:schemeClr val="dk1"/>
              </a:solidFill>
              <a:latin typeface="Open Sans"/>
              <a:ea typeface="Open Sans"/>
              <a:cs typeface="Open Sans"/>
              <a:sym typeface="Open Sans"/>
            </a:endParaRPr>
          </a:p>
        </p:txBody>
      </p:sp>
      <p:pic>
        <p:nvPicPr>
          <p:cNvPr id="881" name="Google Shape;881;p28"/>
          <p:cNvPicPr preferRelativeResize="0"/>
          <p:nvPr/>
        </p:nvPicPr>
        <p:blipFill>
          <a:blip r:embed="rId3">
            <a:alphaModFix/>
          </a:blip>
          <a:stretch>
            <a:fillRect/>
          </a:stretch>
        </p:blipFill>
        <p:spPr>
          <a:xfrm>
            <a:off x="6134023" y="2724981"/>
            <a:ext cx="1377200" cy="1517394"/>
          </a:xfrm>
          <a:prstGeom prst="rect">
            <a:avLst/>
          </a:prstGeom>
          <a:noFill/>
          <a:ln>
            <a:noFill/>
          </a:ln>
        </p:spPr>
      </p:pic>
      <p:pic>
        <p:nvPicPr>
          <p:cNvPr id="882" name="Google Shape;882;p28"/>
          <p:cNvPicPr preferRelativeResize="0"/>
          <p:nvPr/>
        </p:nvPicPr>
        <p:blipFill>
          <a:blip r:embed="rId4">
            <a:alphaModFix/>
          </a:blip>
          <a:stretch>
            <a:fillRect/>
          </a:stretch>
        </p:blipFill>
        <p:spPr>
          <a:xfrm>
            <a:off x="523625" y="929550"/>
            <a:ext cx="2662151" cy="3927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29"/>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Deliverables</a:t>
            </a:r>
            <a:endParaRPr/>
          </a:p>
        </p:txBody>
      </p:sp>
      <p:sp>
        <p:nvSpPr>
          <p:cNvPr id="888" name="Google Shape;888;p29"/>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889" name="Google Shape;889;p29"/>
          <p:cNvGrpSpPr/>
          <p:nvPr/>
        </p:nvGrpSpPr>
        <p:grpSpPr>
          <a:xfrm>
            <a:off x="5264650" y="624976"/>
            <a:ext cx="3331221" cy="3917896"/>
            <a:chOff x="5264650" y="624976"/>
            <a:chExt cx="3331221" cy="3917896"/>
          </a:xfrm>
        </p:grpSpPr>
        <p:grpSp>
          <p:nvGrpSpPr>
            <p:cNvPr id="890" name="Google Shape;890;p29"/>
            <p:cNvGrpSpPr/>
            <p:nvPr/>
          </p:nvGrpSpPr>
          <p:grpSpPr>
            <a:xfrm>
              <a:off x="6189249" y="624976"/>
              <a:ext cx="356076" cy="3738340"/>
              <a:chOff x="-70650" y="394638"/>
              <a:chExt cx="116050" cy="1218375"/>
            </a:xfrm>
          </p:grpSpPr>
          <p:sp>
            <p:nvSpPr>
              <p:cNvPr id="891" name="Google Shape;891;p29"/>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9"/>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29"/>
            <p:cNvGrpSpPr/>
            <p:nvPr/>
          </p:nvGrpSpPr>
          <p:grpSpPr>
            <a:xfrm>
              <a:off x="6143030" y="1410084"/>
              <a:ext cx="722350" cy="2937058"/>
              <a:chOff x="4683525" y="452575"/>
              <a:chExt cx="722350" cy="2937058"/>
            </a:xfrm>
          </p:grpSpPr>
          <p:sp>
            <p:nvSpPr>
              <p:cNvPr id="894" name="Google Shape;894;p29"/>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9"/>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9"/>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9"/>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9"/>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9"/>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9"/>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9"/>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9"/>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9"/>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9"/>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9"/>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9"/>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9"/>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9"/>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9"/>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9"/>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9"/>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9"/>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9"/>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9"/>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9"/>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9"/>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9"/>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9"/>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9"/>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9"/>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9"/>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9"/>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29"/>
            <p:cNvGrpSpPr/>
            <p:nvPr/>
          </p:nvGrpSpPr>
          <p:grpSpPr>
            <a:xfrm>
              <a:off x="5838527" y="1398730"/>
              <a:ext cx="237925" cy="3015666"/>
              <a:chOff x="3171350" y="790775"/>
              <a:chExt cx="79200" cy="1003850"/>
            </a:xfrm>
          </p:grpSpPr>
          <p:sp>
            <p:nvSpPr>
              <p:cNvPr id="924" name="Google Shape;924;p29"/>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9"/>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9"/>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9"/>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29"/>
            <p:cNvGrpSpPr/>
            <p:nvPr/>
          </p:nvGrpSpPr>
          <p:grpSpPr>
            <a:xfrm>
              <a:off x="7539244" y="2149339"/>
              <a:ext cx="767764" cy="2213997"/>
              <a:chOff x="1964475" y="929475"/>
              <a:chExt cx="286800" cy="827075"/>
            </a:xfrm>
          </p:grpSpPr>
          <p:sp>
            <p:nvSpPr>
              <p:cNvPr id="929" name="Google Shape;929;p29"/>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9"/>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9"/>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9"/>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9"/>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9"/>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9"/>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9"/>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9"/>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9"/>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9"/>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9"/>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9"/>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9"/>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29"/>
            <p:cNvGrpSpPr/>
            <p:nvPr/>
          </p:nvGrpSpPr>
          <p:grpSpPr>
            <a:xfrm>
              <a:off x="7028675" y="1252761"/>
              <a:ext cx="767475" cy="3089961"/>
              <a:chOff x="4673150" y="519486"/>
              <a:chExt cx="767475" cy="3089961"/>
            </a:xfrm>
          </p:grpSpPr>
          <p:sp>
            <p:nvSpPr>
              <p:cNvPr id="944" name="Google Shape;944;p29"/>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9"/>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9"/>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9"/>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9"/>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9"/>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9"/>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9"/>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9"/>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9"/>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9"/>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9"/>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9"/>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9"/>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9"/>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9"/>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9"/>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9"/>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9"/>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9"/>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9"/>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9"/>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9"/>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9"/>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9"/>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9"/>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9"/>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9"/>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9"/>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9"/>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9"/>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9"/>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9"/>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9"/>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9"/>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9"/>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9"/>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9"/>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9"/>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9"/>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9"/>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9"/>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9"/>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9"/>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9"/>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9"/>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9"/>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9"/>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9"/>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9"/>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9"/>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9"/>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9"/>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9"/>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9"/>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9"/>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9"/>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9"/>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9"/>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9"/>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9"/>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29"/>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29"/>
            <p:cNvGrpSpPr/>
            <p:nvPr/>
          </p:nvGrpSpPr>
          <p:grpSpPr>
            <a:xfrm>
              <a:off x="5264650" y="4342167"/>
              <a:ext cx="3331221" cy="200705"/>
              <a:chOff x="5264650" y="4342167"/>
              <a:chExt cx="3331221" cy="200705"/>
            </a:xfrm>
          </p:grpSpPr>
          <p:sp>
            <p:nvSpPr>
              <p:cNvPr id="1086" name="Google Shape;1086;p29"/>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Deliverables</a:t>
            </a:r>
            <a:endParaRPr/>
          </a:p>
          <a:p>
            <a:pPr indent="0" lvl="0" marL="0" rtl="0" algn="ctr">
              <a:spcBef>
                <a:spcPts val="0"/>
              </a:spcBef>
              <a:spcAft>
                <a:spcPts val="0"/>
              </a:spcAft>
              <a:buNone/>
            </a:pPr>
            <a:r>
              <a:t/>
            </a:r>
            <a:endParaRPr/>
          </a:p>
        </p:txBody>
      </p:sp>
      <p:sp>
        <p:nvSpPr>
          <p:cNvPr id="1093" name="Google Shape;1093;p30"/>
          <p:cNvSpPr/>
          <p:nvPr/>
        </p:nvSpPr>
        <p:spPr>
          <a:xfrm>
            <a:off x="7830810" y="10887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0"/>
          <p:cNvSpPr txBox="1"/>
          <p:nvPr/>
        </p:nvSpPr>
        <p:spPr>
          <a:xfrm>
            <a:off x="81100" y="952850"/>
            <a:ext cx="6977100" cy="35916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chemeClr val="dk1"/>
              </a:buClr>
              <a:buSzPts val="2300"/>
              <a:buFont typeface="Open Sans"/>
              <a:buChar char="●"/>
            </a:pPr>
            <a:r>
              <a:rPr lang="en" sz="2300">
                <a:solidFill>
                  <a:schemeClr val="dk1"/>
                </a:solidFill>
                <a:latin typeface="Open Sans"/>
                <a:ea typeface="Open Sans"/>
                <a:cs typeface="Open Sans"/>
                <a:sym typeface="Open Sans"/>
              </a:rPr>
              <a:t>Three New Ward Maps</a:t>
            </a:r>
            <a:endParaRPr sz="2300">
              <a:solidFill>
                <a:schemeClr val="dk1"/>
              </a:solidFill>
              <a:latin typeface="Open Sans"/>
              <a:ea typeface="Open Sans"/>
              <a:cs typeface="Open Sans"/>
              <a:sym typeface="Open Sans"/>
            </a:endParaRPr>
          </a:p>
          <a:p>
            <a:pPr indent="-374650" lvl="0" marL="457200" rtl="0" algn="l">
              <a:spcBef>
                <a:spcPts val="0"/>
              </a:spcBef>
              <a:spcAft>
                <a:spcPts val="0"/>
              </a:spcAft>
              <a:buClr>
                <a:schemeClr val="dk1"/>
              </a:buClr>
              <a:buSzPts val="2300"/>
              <a:buFont typeface="Open Sans"/>
              <a:buChar char="●"/>
            </a:pPr>
            <a:r>
              <a:rPr lang="en" sz="2300">
                <a:solidFill>
                  <a:schemeClr val="dk1"/>
                </a:solidFill>
                <a:latin typeface="Open Sans"/>
                <a:ea typeface="Open Sans"/>
                <a:cs typeface="Open Sans"/>
                <a:sym typeface="Open Sans"/>
              </a:rPr>
              <a:t>Analysis Reports of Voters</a:t>
            </a:r>
            <a:endParaRPr sz="2300">
              <a:solidFill>
                <a:schemeClr val="dk1"/>
              </a:solidFill>
              <a:latin typeface="Open Sans"/>
              <a:ea typeface="Open Sans"/>
              <a:cs typeface="Open Sans"/>
              <a:sym typeface="Open Sans"/>
            </a:endParaRPr>
          </a:p>
          <a:p>
            <a:pPr indent="-374650" lvl="0" marL="457200" rtl="0" algn="l">
              <a:spcBef>
                <a:spcPts val="0"/>
              </a:spcBef>
              <a:spcAft>
                <a:spcPts val="0"/>
              </a:spcAft>
              <a:buClr>
                <a:schemeClr val="dk1"/>
              </a:buClr>
              <a:buSzPts val="2300"/>
              <a:buFont typeface="Open Sans"/>
              <a:buChar char="●"/>
            </a:pPr>
            <a:r>
              <a:rPr lang="en" sz="2300">
                <a:solidFill>
                  <a:schemeClr val="dk1"/>
                </a:solidFill>
                <a:latin typeface="Open Sans"/>
                <a:ea typeface="Open Sans"/>
                <a:cs typeface="Open Sans"/>
                <a:sym typeface="Open Sans"/>
              </a:rPr>
              <a:t>Project Documents/Datasheets</a:t>
            </a:r>
            <a:endParaRPr sz="2300">
              <a:solidFill>
                <a:schemeClr val="dk1"/>
              </a:solidFill>
              <a:latin typeface="Open Sans"/>
              <a:ea typeface="Open Sans"/>
              <a:cs typeface="Open Sans"/>
              <a:sym typeface="Open Sans"/>
            </a:endParaRPr>
          </a:p>
          <a:p>
            <a:pPr indent="-374650" lvl="0" marL="457200" rtl="0" algn="l">
              <a:spcBef>
                <a:spcPts val="0"/>
              </a:spcBef>
              <a:spcAft>
                <a:spcPts val="0"/>
              </a:spcAft>
              <a:buClr>
                <a:schemeClr val="dk1"/>
              </a:buClr>
              <a:buSzPts val="2300"/>
              <a:buFont typeface="Open Sans"/>
              <a:buChar char="●"/>
            </a:pPr>
            <a:r>
              <a:rPr lang="en" sz="2300">
                <a:solidFill>
                  <a:schemeClr val="dk1"/>
                </a:solidFill>
                <a:latin typeface="Open Sans"/>
                <a:ea typeface="Open Sans"/>
                <a:cs typeface="Open Sans"/>
                <a:sym typeface="Open Sans"/>
              </a:rPr>
              <a:t>Client Requirements Document</a:t>
            </a:r>
            <a:endParaRPr sz="23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23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23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3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3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3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pic>
        <p:nvPicPr>
          <p:cNvPr id="1095" name="Google Shape;1095;p30"/>
          <p:cNvPicPr preferRelativeResize="0"/>
          <p:nvPr/>
        </p:nvPicPr>
        <p:blipFill>
          <a:blip r:embed="rId3">
            <a:alphaModFix/>
          </a:blip>
          <a:stretch>
            <a:fillRect/>
          </a:stretch>
        </p:blipFill>
        <p:spPr>
          <a:xfrm>
            <a:off x="4986725" y="1643252"/>
            <a:ext cx="3913774" cy="2532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31"/>
          <p:cNvSpPr txBox="1"/>
          <p:nvPr>
            <p:ph type="title"/>
          </p:nvPr>
        </p:nvSpPr>
        <p:spPr>
          <a:xfrm>
            <a:off x="741875" y="2140100"/>
            <a:ext cx="50013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Requirements</a:t>
            </a:r>
            <a:endParaRPr/>
          </a:p>
          <a:p>
            <a:pPr indent="0" lvl="0" marL="0" rtl="0" algn="l">
              <a:spcBef>
                <a:spcPts val="0"/>
              </a:spcBef>
              <a:spcAft>
                <a:spcPts val="0"/>
              </a:spcAft>
              <a:buNone/>
            </a:pPr>
            <a:r>
              <a:t/>
            </a:r>
            <a:endParaRPr/>
          </a:p>
        </p:txBody>
      </p:sp>
      <p:sp>
        <p:nvSpPr>
          <p:cNvPr id="1101" name="Google Shape;1101;p31"/>
          <p:cNvSpPr txBox="1"/>
          <p:nvPr>
            <p:ph idx="2" type="title"/>
          </p:nvPr>
        </p:nvSpPr>
        <p:spPr>
          <a:xfrm>
            <a:off x="867425" y="1175950"/>
            <a:ext cx="1023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1102" name="Google Shape;1102;p31"/>
          <p:cNvGrpSpPr/>
          <p:nvPr/>
        </p:nvGrpSpPr>
        <p:grpSpPr>
          <a:xfrm>
            <a:off x="5264650" y="624976"/>
            <a:ext cx="3331221" cy="3917896"/>
            <a:chOff x="5264650" y="624976"/>
            <a:chExt cx="3331221" cy="3917896"/>
          </a:xfrm>
        </p:grpSpPr>
        <p:grpSp>
          <p:nvGrpSpPr>
            <p:cNvPr id="1103" name="Google Shape;1103;p31"/>
            <p:cNvGrpSpPr/>
            <p:nvPr/>
          </p:nvGrpSpPr>
          <p:grpSpPr>
            <a:xfrm>
              <a:off x="6189249" y="624976"/>
              <a:ext cx="356076" cy="3738340"/>
              <a:chOff x="-70650" y="394638"/>
              <a:chExt cx="116050" cy="1218375"/>
            </a:xfrm>
          </p:grpSpPr>
          <p:sp>
            <p:nvSpPr>
              <p:cNvPr id="1104" name="Google Shape;1104;p31"/>
              <p:cNvSpPr/>
              <p:nvPr/>
            </p:nvSpPr>
            <p:spPr>
              <a:xfrm>
                <a:off x="-70650" y="394638"/>
                <a:ext cx="35975" cy="1218375"/>
              </a:xfrm>
              <a:custGeom>
                <a:rect b="b" l="l" r="r" t="t"/>
                <a:pathLst>
                  <a:path extrusionOk="0" h="48735" w="1439">
                    <a:moveTo>
                      <a:pt x="544" y="0"/>
                    </a:moveTo>
                    <a:lnTo>
                      <a:pt x="544" y="2212"/>
                    </a:lnTo>
                    <a:lnTo>
                      <a:pt x="351" y="2212"/>
                    </a:lnTo>
                    <a:lnTo>
                      <a:pt x="351" y="4871"/>
                    </a:lnTo>
                    <a:lnTo>
                      <a:pt x="0" y="4871"/>
                    </a:lnTo>
                    <a:lnTo>
                      <a:pt x="0" y="48734"/>
                    </a:lnTo>
                    <a:lnTo>
                      <a:pt x="1438" y="48734"/>
                    </a:lnTo>
                    <a:lnTo>
                      <a:pt x="1438" y="4871"/>
                    </a:lnTo>
                    <a:lnTo>
                      <a:pt x="1088" y="4871"/>
                    </a:lnTo>
                    <a:lnTo>
                      <a:pt x="1088" y="2212"/>
                    </a:lnTo>
                    <a:lnTo>
                      <a:pt x="894" y="2212"/>
                    </a:lnTo>
                    <a:lnTo>
                      <a:pt x="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1"/>
              <p:cNvSpPr/>
              <p:nvPr/>
            </p:nvSpPr>
            <p:spPr>
              <a:xfrm>
                <a:off x="9725" y="394638"/>
                <a:ext cx="35675" cy="1218375"/>
              </a:xfrm>
              <a:custGeom>
                <a:rect b="b" l="l" r="r" t="t"/>
                <a:pathLst>
                  <a:path extrusionOk="0" h="48735" w="1427">
                    <a:moveTo>
                      <a:pt x="544" y="0"/>
                    </a:moveTo>
                    <a:lnTo>
                      <a:pt x="544" y="2212"/>
                    </a:lnTo>
                    <a:lnTo>
                      <a:pt x="339" y="2212"/>
                    </a:lnTo>
                    <a:lnTo>
                      <a:pt x="339" y="4871"/>
                    </a:lnTo>
                    <a:lnTo>
                      <a:pt x="0" y="4871"/>
                    </a:lnTo>
                    <a:lnTo>
                      <a:pt x="0" y="48734"/>
                    </a:lnTo>
                    <a:lnTo>
                      <a:pt x="1426" y="48734"/>
                    </a:lnTo>
                    <a:lnTo>
                      <a:pt x="1426" y="4871"/>
                    </a:lnTo>
                    <a:lnTo>
                      <a:pt x="1088" y="4871"/>
                    </a:lnTo>
                    <a:lnTo>
                      <a:pt x="1088" y="2212"/>
                    </a:lnTo>
                    <a:lnTo>
                      <a:pt x="883" y="221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31"/>
            <p:cNvGrpSpPr/>
            <p:nvPr/>
          </p:nvGrpSpPr>
          <p:grpSpPr>
            <a:xfrm>
              <a:off x="6143030" y="1410084"/>
              <a:ext cx="722350" cy="2937058"/>
              <a:chOff x="4683525" y="452575"/>
              <a:chExt cx="722350" cy="2937058"/>
            </a:xfrm>
          </p:grpSpPr>
          <p:sp>
            <p:nvSpPr>
              <p:cNvPr id="1107" name="Google Shape;1107;p31"/>
              <p:cNvSpPr/>
              <p:nvPr/>
            </p:nvSpPr>
            <p:spPr>
              <a:xfrm>
                <a:off x="5043807" y="452575"/>
                <a:ext cx="137" cy="473325"/>
              </a:xfrm>
              <a:custGeom>
                <a:rect b="b" l="l" r="r" t="t"/>
                <a:pathLst>
                  <a:path extrusionOk="0" fill="none" h="3446" w="1">
                    <a:moveTo>
                      <a:pt x="0" y="3445"/>
                    </a:moveTo>
                    <a:lnTo>
                      <a:pt x="0" y="1"/>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1"/>
              <p:cNvSpPr/>
              <p:nvPr/>
            </p:nvSpPr>
            <p:spPr>
              <a:xfrm>
                <a:off x="4975679" y="724812"/>
                <a:ext cx="136256" cy="224301"/>
              </a:xfrm>
              <a:custGeom>
                <a:rect b="b" l="l" r="r" t="t"/>
                <a:pathLst>
                  <a:path extrusionOk="0" h="1633" w="992">
                    <a:moveTo>
                      <a:pt x="1" y="1"/>
                    </a:moveTo>
                    <a:lnTo>
                      <a:pt x="1" y="1633"/>
                    </a:lnTo>
                    <a:lnTo>
                      <a:pt x="992" y="1633"/>
                    </a:lnTo>
                    <a:lnTo>
                      <a:pt x="9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1"/>
              <p:cNvSpPr/>
              <p:nvPr/>
            </p:nvSpPr>
            <p:spPr>
              <a:xfrm>
                <a:off x="4997244" y="684979"/>
                <a:ext cx="93127" cy="171144"/>
              </a:xfrm>
              <a:custGeom>
                <a:rect b="b" l="l" r="r" t="t"/>
                <a:pathLst>
                  <a:path extrusionOk="0" h="1246" w="678">
                    <a:moveTo>
                      <a:pt x="1" y="1"/>
                    </a:moveTo>
                    <a:lnTo>
                      <a:pt x="1" y="1246"/>
                    </a:lnTo>
                    <a:lnTo>
                      <a:pt x="678" y="1246"/>
                    </a:lnTo>
                    <a:lnTo>
                      <a:pt x="6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1"/>
              <p:cNvSpPr/>
              <p:nvPr/>
            </p:nvSpPr>
            <p:spPr>
              <a:xfrm>
                <a:off x="4897661" y="836069"/>
                <a:ext cx="292291" cy="28432"/>
              </a:xfrm>
              <a:custGeom>
                <a:rect b="b" l="l" r="r" t="t"/>
                <a:pathLst>
                  <a:path extrusionOk="0" h="207" w="2128">
                    <a:moveTo>
                      <a:pt x="206" y="1"/>
                    </a:moveTo>
                    <a:lnTo>
                      <a:pt x="0" y="206"/>
                    </a:lnTo>
                    <a:lnTo>
                      <a:pt x="2128" y="206"/>
                    </a:lnTo>
                    <a:lnTo>
                      <a:pt x="19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1"/>
              <p:cNvSpPr/>
              <p:nvPr/>
            </p:nvSpPr>
            <p:spPr>
              <a:xfrm>
                <a:off x="4896013" y="864364"/>
                <a:ext cx="293940" cy="224163"/>
              </a:xfrm>
              <a:custGeom>
                <a:rect b="b" l="l" r="r" t="t"/>
                <a:pathLst>
                  <a:path extrusionOk="0" h="1632" w="2140">
                    <a:moveTo>
                      <a:pt x="0" y="0"/>
                    </a:moveTo>
                    <a:lnTo>
                      <a:pt x="0" y="1632"/>
                    </a:lnTo>
                    <a:lnTo>
                      <a:pt x="2140" y="1632"/>
                    </a:lnTo>
                    <a:lnTo>
                      <a:pt x="21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1"/>
              <p:cNvSpPr/>
              <p:nvPr/>
            </p:nvSpPr>
            <p:spPr>
              <a:xfrm>
                <a:off x="4896013" y="864364"/>
                <a:ext cx="104665" cy="224163"/>
              </a:xfrm>
              <a:custGeom>
                <a:rect b="b" l="l" r="r" t="t"/>
                <a:pathLst>
                  <a:path extrusionOk="0" h="1632" w="762">
                    <a:moveTo>
                      <a:pt x="0" y="0"/>
                    </a:moveTo>
                    <a:lnTo>
                      <a:pt x="0" y="1632"/>
                    </a:lnTo>
                    <a:lnTo>
                      <a:pt x="762" y="1632"/>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1"/>
              <p:cNvSpPr/>
              <p:nvPr/>
            </p:nvSpPr>
            <p:spPr>
              <a:xfrm>
                <a:off x="4897661" y="836069"/>
                <a:ext cx="103016" cy="28432"/>
              </a:xfrm>
              <a:custGeom>
                <a:rect b="b" l="l" r="r" t="t"/>
                <a:pathLst>
                  <a:path extrusionOk="0" h="207" w="750">
                    <a:moveTo>
                      <a:pt x="206" y="1"/>
                    </a:moveTo>
                    <a:lnTo>
                      <a:pt x="0" y="206"/>
                    </a:lnTo>
                    <a:lnTo>
                      <a:pt x="750" y="206"/>
                    </a:lnTo>
                    <a:lnTo>
                      <a:pt x="7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1"/>
              <p:cNvSpPr/>
              <p:nvPr/>
            </p:nvSpPr>
            <p:spPr>
              <a:xfrm>
                <a:off x="4919226" y="1480261"/>
                <a:ext cx="312208" cy="1909372"/>
              </a:xfrm>
              <a:custGeom>
                <a:rect b="b" l="l" r="r" t="t"/>
                <a:pathLst>
                  <a:path extrusionOk="0" h="13901" w="2273">
                    <a:moveTo>
                      <a:pt x="1" y="0"/>
                    </a:moveTo>
                    <a:lnTo>
                      <a:pt x="1" y="13900"/>
                    </a:lnTo>
                    <a:lnTo>
                      <a:pt x="2273" y="13900"/>
                    </a:lnTo>
                    <a:lnTo>
                      <a:pt x="2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1"/>
              <p:cNvSpPr/>
              <p:nvPr/>
            </p:nvSpPr>
            <p:spPr>
              <a:xfrm>
                <a:off x="4854532" y="1478613"/>
                <a:ext cx="121284" cy="1909372"/>
              </a:xfrm>
              <a:custGeom>
                <a:rect b="b" l="l" r="r" t="t"/>
                <a:pathLst>
                  <a:path extrusionOk="0" h="13901" w="883">
                    <a:moveTo>
                      <a:pt x="0" y="0"/>
                    </a:moveTo>
                    <a:lnTo>
                      <a:pt x="0" y="13900"/>
                    </a:lnTo>
                    <a:lnTo>
                      <a:pt x="883" y="13900"/>
                    </a:lnTo>
                    <a:lnTo>
                      <a:pt x="883" y="0"/>
                    </a:lnTo>
                    <a:close/>
                  </a:path>
                </a:pathLst>
              </a:custGeom>
              <a:solidFill>
                <a:srgbClr val="9C5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1"/>
              <p:cNvSpPr/>
              <p:nvPr/>
            </p:nvSpPr>
            <p:spPr>
              <a:xfrm>
                <a:off x="4854532" y="2934570"/>
                <a:ext cx="375254" cy="453409"/>
              </a:xfrm>
              <a:custGeom>
                <a:rect b="b" l="l" r="r" t="t"/>
                <a:pathLst>
                  <a:path extrusionOk="0" h="3301" w="2732">
                    <a:moveTo>
                      <a:pt x="0" y="1"/>
                    </a:moveTo>
                    <a:lnTo>
                      <a:pt x="0" y="3300"/>
                    </a:lnTo>
                    <a:lnTo>
                      <a:pt x="2732" y="3300"/>
                    </a:lnTo>
                    <a:lnTo>
                      <a:pt x="27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1"/>
              <p:cNvSpPr/>
              <p:nvPr/>
            </p:nvSpPr>
            <p:spPr>
              <a:xfrm>
                <a:off x="4693415" y="2979347"/>
                <a:ext cx="699137" cy="410279"/>
              </a:xfrm>
              <a:custGeom>
                <a:rect b="b" l="l" r="r" t="t"/>
                <a:pathLst>
                  <a:path extrusionOk="0" h="2987" w="5090">
                    <a:moveTo>
                      <a:pt x="1" y="1"/>
                    </a:moveTo>
                    <a:lnTo>
                      <a:pt x="1" y="2986"/>
                    </a:lnTo>
                    <a:lnTo>
                      <a:pt x="5089" y="2986"/>
                    </a:lnTo>
                    <a:lnTo>
                      <a:pt x="5089" y="1"/>
                    </a:lnTo>
                    <a:close/>
                  </a:path>
                </a:pathLst>
              </a:custGeom>
              <a:solidFill>
                <a:srgbClr val="A86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1"/>
              <p:cNvSpPr/>
              <p:nvPr/>
            </p:nvSpPr>
            <p:spPr>
              <a:xfrm>
                <a:off x="4683525" y="3034152"/>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1"/>
              <p:cNvSpPr/>
              <p:nvPr/>
            </p:nvSpPr>
            <p:spPr>
              <a:xfrm>
                <a:off x="4683525" y="3069040"/>
                <a:ext cx="722350" cy="137"/>
              </a:xfrm>
              <a:custGeom>
                <a:rect b="b" l="l" r="r" t="t"/>
                <a:pathLst>
                  <a:path extrusionOk="0" fill="none" h="1" w="5259">
                    <a:moveTo>
                      <a:pt x="0" y="1"/>
                    </a:moveTo>
                    <a:lnTo>
                      <a:pt x="5258" y="1"/>
                    </a:lnTo>
                  </a:path>
                </a:pathLst>
              </a:custGeom>
              <a:noFill/>
              <a:ln cap="flat" cmpd="sng" w="1500">
                <a:solidFill>
                  <a:schemeClr val="dk2"/>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1"/>
              <p:cNvSpPr/>
              <p:nvPr/>
            </p:nvSpPr>
            <p:spPr>
              <a:xfrm>
                <a:off x="4693415" y="2979347"/>
                <a:ext cx="206032" cy="410279"/>
              </a:xfrm>
              <a:custGeom>
                <a:rect b="b" l="l" r="r" t="t"/>
                <a:pathLst>
                  <a:path extrusionOk="0" h="2987" w="1500">
                    <a:moveTo>
                      <a:pt x="1" y="1"/>
                    </a:moveTo>
                    <a:lnTo>
                      <a:pt x="1" y="2986"/>
                    </a:lnTo>
                    <a:lnTo>
                      <a:pt x="1500" y="2986"/>
                    </a:lnTo>
                    <a:lnTo>
                      <a:pt x="15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1"/>
              <p:cNvSpPr/>
              <p:nvPr/>
            </p:nvSpPr>
            <p:spPr>
              <a:xfrm>
                <a:off x="4814699" y="1422160"/>
                <a:ext cx="460002" cy="58239"/>
              </a:xfrm>
              <a:custGeom>
                <a:rect b="b" l="l" r="r" t="t"/>
                <a:pathLst>
                  <a:path extrusionOk="0" h="424" w="3349">
                    <a:moveTo>
                      <a:pt x="0" y="0"/>
                    </a:moveTo>
                    <a:lnTo>
                      <a:pt x="314" y="423"/>
                    </a:lnTo>
                    <a:lnTo>
                      <a:pt x="3034" y="423"/>
                    </a:lnTo>
                    <a:lnTo>
                      <a:pt x="33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4814699" y="1020398"/>
                <a:ext cx="460002" cy="46563"/>
              </a:xfrm>
              <a:custGeom>
                <a:rect b="b" l="l" r="r" t="t"/>
                <a:pathLst>
                  <a:path extrusionOk="0" h="339" w="3349">
                    <a:moveTo>
                      <a:pt x="314" y="0"/>
                    </a:moveTo>
                    <a:lnTo>
                      <a:pt x="0" y="339"/>
                    </a:lnTo>
                    <a:lnTo>
                      <a:pt x="3348" y="339"/>
                    </a:lnTo>
                    <a:lnTo>
                      <a:pt x="30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1"/>
              <p:cNvSpPr/>
              <p:nvPr/>
            </p:nvSpPr>
            <p:spPr>
              <a:xfrm>
                <a:off x="4852884" y="1480261"/>
                <a:ext cx="381984" cy="137"/>
              </a:xfrm>
              <a:custGeom>
                <a:rect b="b" l="l" r="r" t="t"/>
                <a:pathLst>
                  <a:path extrusionOk="0" fill="none" h="1" w="2781">
                    <a:moveTo>
                      <a:pt x="0" y="0"/>
                    </a:moveTo>
                    <a:lnTo>
                      <a:pt x="2780" y="0"/>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1"/>
              <p:cNvSpPr/>
              <p:nvPr/>
            </p:nvSpPr>
            <p:spPr>
              <a:xfrm>
                <a:off x="4852884" y="1521742"/>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1"/>
              <p:cNvSpPr/>
              <p:nvPr/>
            </p:nvSpPr>
            <p:spPr>
              <a:xfrm>
                <a:off x="4852884" y="1564871"/>
                <a:ext cx="381984" cy="137"/>
              </a:xfrm>
              <a:custGeom>
                <a:rect b="b" l="l" r="r" t="t"/>
                <a:pathLst>
                  <a:path extrusionOk="0" fill="none" h="1" w="2781">
                    <a:moveTo>
                      <a:pt x="0" y="1"/>
                    </a:moveTo>
                    <a:lnTo>
                      <a:pt x="2780" y="1"/>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1"/>
              <p:cNvSpPr/>
              <p:nvPr/>
            </p:nvSpPr>
            <p:spPr>
              <a:xfrm>
                <a:off x="4852884" y="1606490"/>
                <a:ext cx="381984" cy="137"/>
              </a:xfrm>
              <a:custGeom>
                <a:rect b="b" l="l" r="r" t="t"/>
                <a:pathLst>
                  <a:path extrusionOk="0" fill="none" h="1" w="2781">
                    <a:moveTo>
                      <a:pt x="0" y="0"/>
                    </a:moveTo>
                    <a:lnTo>
                      <a:pt x="2780" y="0"/>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p:nvPr/>
            </p:nvSpPr>
            <p:spPr>
              <a:xfrm>
                <a:off x="4975679" y="1480261"/>
                <a:ext cx="137" cy="1499230"/>
              </a:xfrm>
              <a:custGeom>
                <a:rect b="b" l="l" r="r" t="t"/>
                <a:pathLst>
                  <a:path extrusionOk="0" fill="none" h="10915" w="1">
                    <a:moveTo>
                      <a:pt x="1" y="0"/>
                    </a:moveTo>
                    <a:lnTo>
                      <a:pt x="1" y="10915"/>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1"/>
              <p:cNvSpPr/>
              <p:nvPr/>
            </p:nvSpPr>
            <p:spPr>
              <a:xfrm>
                <a:off x="5010567"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1"/>
              <p:cNvSpPr/>
              <p:nvPr/>
            </p:nvSpPr>
            <p:spPr>
              <a:xfrm>
                <a:off x="5199842" y="1480261"/>
                <a:ext cx="137" cy="1499230"/>
              </a:xfrm>
              <a:custGeom>
                <a:rect b="b" l="l" r="r" t="t"/>
                <a:pathLst>
                  <a:path extrusionOk="0" fill="none" h="10915" w="1">
                    <a:moveTo>
                      <a:pt x="0" y="0"/>
                    </a:moveTo>
                    <a:lnTo>
                      <a:pt x="0" y="10915"/>
                    </a:lnTo>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1"/>
              <p:cNvSpPr/>
              <p:nvPr/>
            </p:nvSpPr>
            <p:spPr>
              <a:xfrm>
                <a:off x="4813051" y="1066824"/>
                <a:ext cx="463298" cy="355475"/>
              </a:xfrm>
              <a:custGeom>
                <a:rect b="b" l="l" r="r" t="t"/>
                <a:pathLst>
                  <a:path extrusionOk="0" h="2588" w="3373">
                    <a:moveTo>
                      <a:pt x="0" y="1"/>
                    </a:moveTo>
                    <a:lnTo>
                      <a:pt x="0" y="2587"/>
                    </a:lnTo>
                    <a:lnTo>
                      <a:pt x="3372" y="2587"/>
                    </a:lnTo>
                    <a:lnTo>
                      <a:pt x="33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4813051" y="1066824"/>
                <a:ext cx="164414" cy="355475"/>
              </a:xfrm>
              <a:custGeom>
                <a:rect b="b" l="l" r="r" t="t"/>
                <a:pathLst>
                  <a:path extrusionOk="0" h="2588" w="1197">
                    <a:moveTo>
                      <a:pt x="0" y="1"/>
                    </a:moveTo>
                    <a:lnTo>
                      <a:pt x="0" y="2587"/>
                    </a:lnTo>
                    <a:lnTo>
                      <a:pt x="1197" y="2587"/>
                    </a:lnTo>
                    <a:lnTo>
                      <a:pt x="1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5013864" y="1131518"/>
                <a:ext cx="227597" cy="227735"/>
              </a:xfrm>
              <a:custGeom>
                <a:rect b="b" l="l" r="r" t="t"/>
                <a:pathLst>
                  <a:path extrusionOk="0" h="1658" w="1657">
                    <a:moveTo>
                      <a:pt x="863" y="0"/>
                    </a:moveTo>
                    <a:cubicBezTo>
                      <a:pt x="850" y="0"/>
                      <a:pt x="836" y="0"/>
                      <a:pt x="822" y="1"/>
                    </a:cubicBezTo>
                    <a:cubicBezTo>
                      <a:pt x="375" y="1"/>
                      <a:pt x="1" y="364"/>
                      <a:pt x="1" y="823"/>
                    </a:cubicBezTo>
                    <a:cubicBezTo>
                      <a:pt x="1" y="1282"/>
                      <a:pt x="363" y="1657"/>
                      <a:pt x="822" y="1657"/>
                    </a:cubicBezTo>
                    <a:cubicBezTo>
                      <a:pt x="1282" y="1657"/>
                      <a:pt x="1656" y="1294"/>
                      <a:pt x="1656" y="823"/>
                    </a:cubicBezTo>
                    <a:cubicBezTo>
                      <a:pt x="1656" y="377"/>
                      <a:pt x="1304" y="0"/>
                      <a:pt x="8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5027187" y="1148275"/>
                <a:ext cx="196006" cy="194357"/>
              </a:xfrm>
              <a:custGeom>
                <a:rect b="b" l="l" r="r" t="t"/>
                <a:pathLst>
                  <a:path extrusionOk="0" fill="none" h="1415" w="1427">
                    <a:moveTo>
                      <a:pt x="1427" y="701"/>
                    </a:moveTo>
                    <a:cubicBezTo>
                      <a:pt x="1427" y="1100"/>
                      <a:pt x="1112" y="1414"/>
                      <a:pt x="713" y="1414"/>
                    </a:cubicBezTo>
                    <a:cubicBezTo>
                      <a:pt x="327" y="1414"/>
                      <a:pt x="0" y="1100"/>
                      <a:pt x="0" y="701"/>
                    </a:cubicBezTo>
                    <a:cubicBezTo>
                      <a:pt x="0" y="314"/>
                      <a:pt x="327" y="0"/>
                      <a:pt x="713" y="0"/>
                    </a:cubicBezTo>
                    <a:cubicBezTo>
                      <a:pt x="1112" y="0"/>
                      <a:pt x="1427" y="314"/>
                      <a:pt x="1427" y="701"/>
                    </a:cubicBezTo>
                    <a:close/>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a:off x="5125121" y="1154868"/>
                <a:ext cx="64832" cy="89830"/>
              </a:xfrm>
              <a:custGeom>
                <a:rect b="b" l="l" r="r" t="t"/>
                <a:pathLst>
                  <a:path extrusionOk="0" fill="none" h="654" w="472">
                    <a:moveTo>
                      <a:pt x="0" y="0"/>
                    </a:moveTo>
                    <a:lnTo>
                      <a:pt x="0" y="653"/>
                    </a:lnTo>
                    <a:lnTo>
                      <a:pt x="472" y="653"/>
                    </a:lnTo>
                  </a:path>
                </a:pathLst>
              </a:custGeom>
              <a:noFill/>
              <a:ln cap="flat" cmpd="sng" w="1500">
                <a:solidFill>
                  <a:srgbClr val="8A534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a:off x="4814699" y="1020398"/>
                <a:ext cx="161117" cy="46563"/>
              </a:xfrm>
              <a:custGeom>
                <a:rect b="b" l="l" r="r" t="t"/>
                <a:pathLst>
                  <a:path extrusionOk="0" h="339" w="1173">
                    <a:moveTo>
                      <a:pt x="314" y="0"/>
                    </a:moveTo>
                    <a:lnTo>
                      <a:pt x="0" y="339"/>
                    </a:lnTo>
                    <a:lnTo>
                      <a:pt x="1173" y="339"/>
                    </a:lnTo>
                    <a:lnTo>
                      <a:pt x="1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31"/>
            <p:cNvGrpSpPr/>
            <p:nvPr/>
          </p:nvGrpSpPr>
          <p:grpSpPr>
            <a:xfrm>
              <a:off x="5838527" y="1398730"/>
              <a:ext cx="237925" cy="3015666"/>
              <a:chOff x="3171350" y="790775"/>
              <a:chExt cx="79200" cy="1003850"/>
            </a:xfrm>
          </p:grpSpPr>
          <p:sp>
            <p:nvSpPr>
              <p:cNvPr id="1137" name="Google Shape;1137;p31"/>
              <p:cNvSpPr/>
              <p:nvPr/>
            </p:nvSpPr>
            <p:spPr>
              <a:xfrm>
                <a:off x="3196125" y="816775"/>
                <a:ext cx="28725" cy="28725"/>
              </a:xfrm>
              <a:custGeom>
                <a:rect b="b" l="l" r="r" t="t"/>
                <a:pathLst>
                  <a:path extrusionOk="0" h="1149" w="1149">
                    <a:moveTo>
                      <a:pt x="581" y="0"/>
                    </a:moveTo>
                    <a:cubicBezTo>
                      <a:pt x="267" y="0"/>
                      <a:pt x="1" y="254"/>
                      <a:pt x="1" y="581"/>
                    </a:cubicBezTo>
                    <a:cubicBezTo>
                      <a:pt x="1" y="895"/>
                      <a:pt x="267" y="1149"/>
                      <a:pt x="581" y="1149"/>
                    </a:cubicBezTo>
                    <a:cubicBezTo>
                      <a:pt x="895" y="1149"/>
                      <a:pt x="1149" y="895"/>
                      <a:pt x="1149" y="581"/>
                    </a:cubicBezTo>
                    <a:cubicBezTo>
                      <a:pt x="1149" y="254"/>
                      <a:pt x="895" y="12"/>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a:off x="3191600" y="863000"/>
                <a:ext cx="38700" cy="38400"/>
              </a:xfrm>
              <a:custGeom>
                <a:rect b="b" l="l" r="r" t="t"/>
                <a:pathLst>
                  <a:path extrusionOk="0" h="1536" w="1548">
                    <a:moveTo>
                      <a:pt x="774" y="1"/>
                    </a:moveTo>
                    <a:cubicBezTo>
                      <a:pt x="351" y="1"/>
                      <a:pt x="0" y="339"/>
                      <a:pt x="0" y="762"/>
                    </a:cubicBezTo>
                    <a:cubicBezTo>
                      <a:pt x="0" y="1185"/>
                      <a:pt x="351" y="1536"/>
                      <a:pt x="774" y="1536"/>
                    </a:cubicBezTo>
                    <a:cubicBezTo>
                      <a:pt x="1197" y="1536"/>
                      <a:pt x="1547" y="1185"/>
                      <a:pt x="1547" y="762"/>
                    </a:cubicBezTo>
                    <a:cubicBezTo>
                      <a:pt x="1547" y="339"/>
                      <a:pt x="1197" y="1"/>
                      <a:pt x="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a:off x="3184650" y="924050"/>
                <a:ext cx="52900" cy="52900"/>
              </a:xfrm>
              <a:custGeom>
                <a:rect b="b" l="l" r="r" t="t"/>
                <a:pathLst>
                  <a:path extrusionOk="0" h="2116" w="2116">
                    <a:moveTo>
                      <a:pt x="1052" y="0"/>
                    </a:moveTo>
                    <a:cubicBezTo>
                      <a:pt x="460" y="0"/>
                      <a:pt x="0" y="472"/>
                      <a:pt x="0" y="1064"/>
                    </a:cubicBezTo>
                    <a:cubicBezTo>
                      <a:pt x="0" y="1644"/>
                      <a:pt x="460" y="2115"/>
                      <a:pt x="1052" y="2115"/>
                    </a:cubicBezTo>
                    <a:cubicBezTo>
                      <a:pt x="1644" y="2115"/>
                      <a:pt x="2115" y="1644"/>
                      <a:pt x="2115" y="1064"/>
                    </a:cubicBezTo>
                    <a:cubicBezTo>
                      <a:pt x="2115" y="484"/>
                      <a:pt x="1632"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a:off x="3171350" y="790775"/>
                <a:ext cx="79200" cy="1003850"/>
              </a:xfrm>
              <a:custGeom>
                <a:rect b="b" l="l" r="r" t="t"/>
                <a:pathLst>
                  <a:path extrusionOk="0" h="40154" w="3168">
                    <a:moveTo>
                      <a:pt x="1439" y="1"/>
                    </a:moveTo>
                    <a:lnTo>
                      <a:pt x="0" y="40153"/>
                    </a:lnTo>
                    <a:lnTo>
                      <a:pt x="3167" y="40153"/>
                    </a:lnTo>
                    <a:lnTo>
                      <a:pt x="1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31"/>
            <p:cNvGrpSpPr/>
            <p:nvPr/>
          </p:nvGrpSpPr>
          <p:grpSpPr>
            <a:xfrm>
              <a:off x="7539244" y="2149339"/>
              <a:ext cx="767764" cy="2213997"/>
              <a:chOff x="1964475" y="929475"/>
              <a:chExt cx="286800" cy="827075"/>
            </a:xfrm>
          </p:grpSpPr>
          <p:sp>
            <p:nvSpPr>
              <p:cNvPr id="1142" name="Google Shape;1142;p31"/>
              <p:cNvSpPr/>
              <p:nvPr/>
            </p:nvSpPr>
            <p:spPr>
              <a:xfrm>
                <a:off x="1964475" y="929475"/>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a:off x="1982300" y="949725"/>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a:off x="1964475" y="104672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a:off x="1982300" y="1067275"/>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a:off x="1964475" y="1164575"/>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a:off x="1982300" y="1184825"/>
                <a:ext cx="250825" cy="101550"/>
              </a:xfrm>
              <a:custGeom>
                <a:rect b="b" l="l" r="r" t="t"/>
                <a:pathLst>
                  <a:path extrusionOk="0" h="4062" w="10033">
                    <a:moveTo>
                      <a:pt x="1" y="0"/>
                    </a:moveTo>
                    <a:lnTo>
                      <a:pt x="1" y="4061"/>
                    </a:lnTo>
                    <a:lnTo>
                      <a:pt x="10033" y="4061"/>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a:off x="1964475" y="1282125"/>
                <a:ext cx="286800" cy="20250"/>
              </a:xfrm>
              <a:custGeom>
                <a:rect b="b" l="l" r="r" t="t"/>
                <a:pathLst>
                  <a:path extrusionOk="0" h="810" w="11472">
                    <a:moveTo>
                      <a:pt x="1" y="0"/>
                    </a:moveTo>
                    <a:lnTo>
                      <a:pt x="1" y="810"/>
                    </a:lnTo>
                    <a:lnTo>
                      <a:pt x="11471" y="810"/>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a:off x="1982300" y="1302050"/>
                <a:ext cx="250825" cy="101875"/>
              </a:xfrm>
              <a:custGeom>
                <a:rect b="b" l="l" r="r" t="t"/>
                <a:pathLst>
                  <a:path extrusionOk="0" h="4075" w="10033">
                    <a:moveTo>
                      <a:pt x="1" y="1"/>
                    </a:moveTo>
                    <a:lnTo>
                      <a:pt x="1" y="4074"/>
                    </a:lnTo>
                    <a:lnTo>
                      <a:pt x="10033" y="4074"/>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a:off x="1964475" y="139965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a:off x="1982300" y="141990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a:off x="1964475" y="1517500"/>
                <a:ext cx="286800" cy="20275"/>
              </a:xfrm>
              <a:custGeom>
                <a:rect b="b" l="l" r="r" t="t"/>
                <a:pathLst>
                  <a:path extrusionOk="0" h="811" w="11472">
                    <a:moveTo>
                      <a:pt x="1" y="1"/>
                    </a:moveTo>
                    <a:lnTo>
                      <a:pt x="1" y="811"/>
                    </a:lnTo>
                    <a:lnTo>
                      <a:pt x="11471" y="811"/>
                    </a:lnTo>
                    <a:lnTo>
                      <a:pt x="11471"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a:off x="1982300" y="1537450"/>
                <a:ext cx="250825" cy="101550"/>
              </a:xfrm>
              <a:custGeom>
                <a:rect b="b" l="l" r="r" t="t"/>
                <a:pathLst>
                  <a:path extrusionOk="0" h="4062" w="10033">
                    <a:moveTo>
                      <a:pt x="1" y="1"/>
                    </a:moveTo>
                    <a:lnTo>
                      <a:pt x="1" y="4062"/>
                    </a:lnTo>
                    <a:lnTo>
                      <a:pt x="10033" y="4062"/>
                    </a:lnTo>
                    <a:lnTo>
                      <a:pt x="10033"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a:off x="1964475" y="1634750"/>
                <a:ext cx="286800" cy="20575"/>
              </a:xfrm>
              <a:custGeom>
                <a:rect b="b" l="l" r="r" t="t"/>
                <a:pathLst>
                  <a:path extrusionOk="0" h="823" w="11472">
                    <a:moveTo>
                      <a:pt x="1" y="0"/>
                    </a:moveTo>
                    <a:lnTo>
                      <a:pt x="1" y="822"/>
                    </a:lnTo>
                    <a:lnTo>
                      <a:pt x="11471" y="822"/>
                    </a:lnTo>
                    <a:lnTo>
                      <a:pt x="1147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a:off x="1982300" y="1655000"/>
                <a:ext cx="250825" cy="101550"/>
              </a:xfrm>
              <a:custGeom>
                <a:rect b="b" l="l" r="r" t="t"/>
                <a:pathLst>
                  <a:path extrusionOk="0" h="4062" w="10033">
                    <a:moveTo>
                      <a:pt x="1" y="0"/>
                    </a:moveTo>
                    <a:lnTo>
                      <a:pt x="1" y="4062"/>
                    </a:lnTo>
                    <a:lnTo>
                      <a:pt x="10033" y="4062"/>
                    </a:lnTo>
                    <a:lnTo>
                      <a:pt x="1003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31"/>
            <p:cNvGrpSpPr/>
            <p:nvPr/>
          </p:nvGrpSpPr>
          <p:grpSpPr>
            <a:xfrm>
              <a:off x="7028675" y="1252761"/>
              <a:ext cx="767475" cy="3089961"/>
              <a:chOff x="4673150" y="519486"/>
              <a:chExt cx="767475" cy="3089961"/>
            </a:xfrm>
          </p:grpSpPr>
          <p:sp>
            <p:nvSpPr>
              <p:cNvPr id="1157" name="Google Shape;1157;p31"/>
              <p:cNvSpPr/>
              <p:nvPr/>
            </p:nvSpPr>
            <p:spPr>
              <a:xfrm>
                <a:off x="4673150" y="1101150"/>
                <a:ext cx="563480" cy="2508298"/>
              </a:xfrm>
              <a:custGeom>
                <a:rect b="b" l="l" r="r" t="t"/>
                <a:pathLst>
                  <a:path extrusionOk="0" h="30617" w="6878">
                    <a:moveTo>
                      <a:pt x="0" y="1"/>
                    </a:moveTo>
                    <a:cubicBezTo>
                      <a:pt x="894" y="484"/>
                      <a:pt x="1499" y="1439"/>
                      <a:pt x="1499" y="2527"/>
                    </a:cubicBezTo>
                    <a:lnTo>
                      <a:pt x="1499" y="30617"/>
                    </a:lnTo>
                    <a:lnTo>
                      <a:pt x="6877" y="30617"/>
                    </a:lnTo>
                    <a:lnTo>
                      <a:pt x="68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a:off x="5237533" y="1101150"/>
                <a:ext cx="203092" cy="2508298"/>
              </a:xfrm>
              <a:custGeom>
                <a:rect b="b" l="l" r="r" t="t"/>
                <a:pathLst>
                  <a:path extrusionOk="0" h="30617" w="2479">
                    <a:moveTo>
                      <a:pt x="1" y="1"/>
                    </a:moveTo>
                    <a:lnTo>
                      <a:pt x="1" y="30617"/>
                    </a:lnTo>
                    <a:lnTo>
                      <a:pt x="2478" y="30617"/>
                    </a:lnTo>
                    <a:lnTo>
                      <a:pt x="24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a:off x="4836509"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a:off x="5201895" y="1517083"/>
                <a:ext cx="82" cy="2091381"/>
              </a:xfrm>
              <a:custGeom>
                <a:rect b="b" l="l" r="r" t="t"/>
                <a:pathLst>
                  <a:path extrusionOk="0" fill="none" h="25528" w="1">
                    <a:moveTo>
                      <a:pt x="0" y="0"/>
                    </a:moveTo>
                    <a:lnTo>
                      <a:pt x="0" y="25528"/>
                    </a:lnTo>
                  </a:path>
                </a:pathLst>
              </a:custGeom>
              <a:noFill/>
              <a:ln cap="flat" cmpd="sng" w="3925">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a:off x="5262274"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a:off x="5412770" y="1517083"/>
                <a:ext cx="82" cy="2091381"/>
              </a:xfrm>
              <a:custGeom>
                <a:rect b="b" l="l" r="r" t="t"/>
                <a:pathLst>
                  <a:path extrusionOk="0" fill="none" h="25528" w="1">
                    <a:moveTo>
                      <a:pt x="1" y="0"/>
                    </a:moveTo>
                    <a:lnTo>
                      <a:pt x="1" y="25528"/>
                    </a:lnTo>
                  </a:path>
                </a:pathLst>
              </a:custGeom>
              <a:noFill/>
              <a:ln cap="flat" cmpd="sng" w="3925">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a:off x="4673150" y="1062563"/>
                <a:ext cx="765507" cy="38669"/>
              </a:xfrm>
              <a:custGeom>
                <a:rect b="b" l="l" r="r" t="t"/>
                <a:pathLst>
                  <a:path extrusionOk="0" h="472" w="9344">
                    <a:moveTo>
                      <a:pt x="0" y="0"/>
                    </a:moveTo>
                    <a:lnTo>
                      <a:pt x="0" y="472"/>
                    </a:lnTo>
                    <a:lnTo>
                      <a:pt x="9343" y="472"/>
                    </a:lnTo>
                    <a:lnTo>
                      <a:pt x="9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a:off x="5237533" y="1062563"/>
                <a:ext cx="203092" cy="38669"/>
              </a:xfrm>
              <a:custGeom>
                <a:rect b="b" l="l" r="r" t="t"/>
                <a:pathLst>
                  <a:path extrusionOk="0" h="472" w="2479">
                    <a:moveTo>
                      <a:pt x="1" y="0"/>
                    </a:moveTo>
                    <a:lnTo>
                      <a:pt x="1" y="472"/>
                    </a:lnTo>
                    <a:lnTo>
                      <a:pt x="2478" y="472"/>
                    </a:lnTo>
                    <a:lnTo>
                      <a:pt x="2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a:off x="5272187" y="1249598"/>
                <a:ext cx="49565" cy="49647"/>
              </a:xfrm>
              <a:custGeom>
                <a:rect b="b" l="l" r="r" t="t"/>
                <a:pathLst>
                  <a:path extrusionOk="0" h="606" w="605">
                    <a:moveTo>
                      <a:pt x="324" y="1"/>
                    </a:moveTo>
                    <a:cubicBezTo>
                      <a:pt x="317" y="1"/>
                      <a:pt x="310" y="1"/>
                      <a:pt x="303" y="2"/>
                    </a:cubicBezTo>
                    <a:cubicBezTo>
                      <a:pt x="134" y="2"/>
                      <a:pt x="1" y="135"/>
                      <a:pt x="1" y="304"/>
                    </a:cubicBezTo>
                    <a:cubicBezTo>
                      <a:pt x="1" y="473"/>
                      <a:pt x="134" y="606"/>
                      <a:pt x="303" y="606"/>
                    </a:cubicBezTo>
                    <a:cubicBezTo>
                      <a:pt x="460" y="606"/>
                      <a:pt x="605" y="473"/>
                      <a:pt x="605" y="304"/>
                    </a:cubicBezTo>
                    <a:cubicBezTo>
                      <a:pt x="605" y="130"/>
                      <a:pt x="483"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a:off x="5355341" y="1249598"/>
                <a:ext cx="49647" cy="49647"/>
              </a:xfrm>
              <a:custGeom>
                <a:rect b="b" l="l" r="r" t="t"/>
                <a:pathLst>
                  <a:path extrusionOk="0" h="606" w="606">
                    <a:moveTo>
                      <a:pt x="323" y="1"/>
                    </a:moveTo>
                    <a:cubicBezTo>
                      <a:pt x="316" y="1"/>
                      <a:pt x="310" y="1"/>
                      <a:pt x="303" y="2"/>
                    </a:cubicBezTo>
                    <a:cubicBezTo>
                      <a:pt x="134" y="2"/>
                      <a:pt x="1" y="135"/>
                      <a:pt x="1" y="304"/>
                    </a:cubicBezTo>
                    <a:cubicBezTo>
                      <a:pt x="1" y="473"/>
                      <a:pt x="134" y="606"/>
                      <a:pt x="303" y="606"/>
                    </a:cubicBezTo>
                    <a:cubicBezTo>
                      <a:pt x="460" y="606"/>
                      <a:pt x="605" y="473"/>
                      <a:pt x="605" y="304"/>
                    </a:cubicBezTo>
                    <a:cubicBezTo>
                      <a:pt x="605" y="130"/>
                      <a:pt x="472" y="1"/>
                      <a:pt x="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a:off x="5272187" y="1347744"/>
                <a:ext cx="49565" cy="49565"/>
              </a:xfrm>
              <a:custGeom>
                <a:rect b="b" l="l" r="r" t="t"/>
                <a:pathLst>
                  <a:path extrusionOk="0" h="605" w="605">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a:off x="5355341" y="1347744"/>
                <a:ext cx="49647" cy="49565"/>
              </a:xfrm>
              <a:custGeom>
                <a:rect b="b" l="l" r="r" t="t"/>
                <a:pathLst>
                  <a:path extrusionOk="0" h="605" w="606">
                    <a:moveTo>
                      <a:pt x="303" y="0"/>
                    </a:moveTo>
                    <a:cubicBezTo>
                      <a:pt x="134" y="0"/>
                      <a:pt x="1" y="133"/>
                      <a:pt x="1" y="302"/>
                    </a:cubicBezTo>
                    <a:cubicBezTo>
                      <a:pt x="1" y="472"/>
                      <a:pt x="134" y="605"/>
                      <a:pt x="303" y="605"/>
                    </a:cubicBezTo>
                    <a:cubicBezTo>
                      <a:pt x="460" y="605"/>
                      <a:pt x="605" y="472"/>
                      <a:pt x="605" y="302"/>
                    </a:cubicBezTo>
                    <a:cubicBezTo>
                      <a:pt x="605" y="133"/>
                      <a:pt x="460"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a:off x="5034522" y="1249598"/>
                <a:ext cx="49647" cy="49647"/>
              </a:xfrm>
              <a:custGeom>
                <a:rect b="b" l="l" r="r" t="t"/>
                <a:pathLst>
                  <a:path extrusionOk="0" h="606" w="606">
                    <a:moveTo>
                      <a:pt x="324" y="1"/>
                    </a:moveTo>
                    <a:cubicBezTo>
                      <a:pt x="317" y="1"/>
                      <a:pt x="310" y="1"/>
                      <a:pt x="303" y="2"/>
                    </a:cubicBezTo>
                    <a:cubicBezTo>
                      <a:pt x="134" y="2"/>
                      <a:pt x="1" y="135"/>
                      <a:pt x="1" y="304"/>
                    </a:cubicBezTo>
                    <a:cubicBezTo>
                      <a:pt x="1" y="473"/>
                      <a:pt x="134"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a:off x="5116693" y="1249598"/>
                <a:ext cx="49647" cy="49647"/>
              </a:xfrm>
              <a:custGeom>
                <a:rect b="b" l="l" r="r" t="t"/>
                <a:pathLst>
                  <a:path extrusionOk="0" h="606" w="606">
                    <a:moveTo>
                      <a:pt x="324" y="1"/>
                    </a:moveTo>
                    <a:cubicBezTo>
                      <a:pt x="317" y="1"/>
                      <a:pt x="310" y="1"/>
                      <a:pt x="303" y="2"/>
                    </a:cubicBezTo>
                    <a:cubicBezTo>
                      <a:pt x="146" y="2"/>
                      <a:pt x="1" y="135"/>
                      <a:pt x="1" y="304"/>
                    </a:cubicBezTo>
                    <a:cubicBezTo>
                      <a:pt x="1" y="473"/>
                      <a:pt x="146" y="606"/>
                      <a:pt x="303"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1"/>
              <p:cNvSpPr/>
              <p:nvPr/>
            </p:nvSpPr>
            <p:spPr>
              <a:xfrm>
                <a:off x="4951368" y="1249680"/>
                <a:ext cx="49565" cy="49565"/>
              </a:xfrm>
              <a:custGeom>
                <a:rect b="b" l="l" r="r" t="t"/>
                <a:pathLst>
                  <a:path extrusionOk="0" h="605" w="605">
                    <a:moveTo>
                      <a:pt x="303" y="1"/>
                    </a:moveTo>
                    <a:cubicBezTo>
                      <a:pt x="133" y="1"/>
                      <a:pt x="0" y="134"/>
                      <a:pt x="0" y="303"/>
                    </a:cubicBezTo>
                    <a:cubicBezTo>
                      <a:pt x="0" y="472"/>
                      <a:pt x="133" y="605"/>
                      <a:pt x="303" y="605"/>
                    </a:cubicBezTo>
                    <a:cubicBezTo>
                      <a:pt x="472" y="605"/>
                      <a:pt x="605" y="472"/>
                      <a:pt x="605" y="303"/>
                    </a:cubicBezTo>
                    <a:cubicBezTo>
                      <a:pt x="605" y="122"/>
                      <a:pt x="472"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1"/>
              <p:cNvSpPr/>
              <p:nvPr/>
            </p:nvSpPr>
            <p:spPr>
              <a:xfrm>
                <a:off x="4868214" y="1249598"/>
                <a:ext cx="49565" cy="49647"/>
              </a:xfrm>
              <a:custGeom>
                <a:rect b="b" l="l" r="r" t="t"/>
                <a:pathLst>
                  <a:path extrusionOk="0" h="606" w="605">
                    <a:moveTo>
                      <a:pt x="324" y="1"/>
                    </a:moveTo>
                    <a:cubicBezTo>
                      <a:pt x="317" y="1"/>
                      <a:pt x="309" y="1"/>
                      <a:pt x="302" y="2"/>
                    </a:cubicBezTo>
                    <a:cubicBezTo>
                      <a:pt x="145" y="2"/>
                      <a:pt x="0" y="135"/>
                      <a:pt x="0" y="304"/>
                    </a:cubicBezTo>
                    <a:cubicBezTo>
                      <a:pt x="0" y="473"/>
                      <a:pt x="145" y="606"/>
                      <a:pt x="302" y="606"/>
                    </a:cubicBezTo>
                    <a:cubicBezTo>
                      <a:pt x="472" y="606"/>
                      <a:pt x="605" y="473"/>
                      <a:pt x="605" y="304"/>
                    </a:cubicBezTo>
                    <a:cubicBezTo>
                      <a:pt x="605" y="130"/>
                      <a:pt x="483"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1"/>
              <p:cNvSpPr/>
              <p:nvPr/>
            </p:nvSpPr>
            <p:spPr>
              <a:xfrm>
                <a:off x="5034522" y="1347744"/>
                <a:ext cx="49647" cy="49565"/>
              </a:xfrm>
              <a:custGeom>
                <a:rect b="b" l="l" r="r" t="t"/>
                <a:pathLst>
                  <a:path extrusionOk="0" h="605" w="606">
                    <a:moveTo>
                      <a:pt x="303" y="0"/>
                    </a:moveTo>
                    <a:cubicBezTo>
                      <a:pt x="134" y="0"/>
                      <a:pt x="1" y="133"/>
                      <a:pt x="1" y="302"/>
                    </a:cubicBezTo>
                    <a:cubicBezTo>
                      <a:pt x="1" y="472"/>
                      <a:pt x="134"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1"/>
              <p:cNvSpPr/>
              <p:nvPr/>
            </p:nvSpPr>
            <p:spPr>
              <a:xfrm>
                <a:off x="5116693" y="1347744"/>
                <a:ext cx="49647" cy="49565"/>
              </a:xfrm>
              <a:custGeom>
                <a:rect b="b" l="l" r="r" t="t"/>
                <a:pathLst>
                  <a:path extrusionOk="0" h="605" w="606">
                    <a:moveTo>
                      <a:pt x="303" y="0"/>
                    </a:moveTo>
                    <a:cubicBezTo>
                      <a:pt x="146" y="0"/>
                      <a:pt x="1" y="133"/>
                      <a:pt x="1" y="302"/>
                    </a:cubicBezTo>
                    <a:cubicBezTo>
                      <a:pt x="1" y="472"/>
                      <a:pt x="146"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1"/>
              <p:cNvSpPr/>
              <p:nvPr/>
            </p:nvSpPr>
            <p:spPr>
              <a:xfrm>
                <a:off x="4951368" y="1347744"/>
                <a:ext cx="49565" cy="49565"/>
              </a:xfrm>
              <a:custGeom>
                <a:rect b="b" l="l" r="r" t="t"/>
                <a:pathLst>
                  <a:path extrusionOk="0" h="605" w="605">
                    <a:moveTo>
                      <a:pt x="303" y="0"/>
                    </a:moveTo>
                    <a:cubicBezTo>
                      <a:pt x="133" y="0"/>
                      <a:pt x="0" y="133"/>
                      <a:pt x="0" y="302"/>
                    </a:cubicBezTo>
                    <a:cubicBezTo>
                      <a:pt x="0" y="472"/>
                      <a:pt x="133" y="605"/>
                      <a:pt x="303" y="605"/>
                    </a:cubicBezTo>
                    <a:cubicBezTo>
                      <a:pt x="472" y="605"/>
                      <a:pt x="605" y="472"/>
                      <a:pt x="605" y="302"/>
                    </a:cubicBezTo>
                    <a:cubicBezTo>
                      <a:pt x="605" y="133"/>
                      <a:pt x="472"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a:off x="4868214" y="1347744"/>
                <a:ext cx="49565" cy="49565"/>
              </a:xfrm>
              <a:custGeom>
                <a:rect b="b" l="l" r="r" t="t"/>
                <a:pathLst>
                  <a:path extrusionOk="0" h="605" w="605">
                    <a:moveTo>
                      <a:pt x="302" y="0"/>
                    </a:moveTo>
                    <a:cubicBezTo>
                      <a:pt x="133" y="0"/>
                      <a:pt x="0" y="133"/>
                      <a:pt x="0" y="302"/>
                    </a:cubicBezTo>
                    <a:cubicBezTo>
                      <a:pt x="0" y="472"/>
                      <a:pt x="133" y="605"/>
                      <a:pt x="302" y="605"/>
                    </a:cubicBezTo>
                    <a:cubicBezTo>
                      <a:pt x="472" y="605"/>
                      <a:pt x="605" y="472"/>
                      <a:pt x="605" y="302"/>
                    </a:cubicBezTo>
                    <a:cubicBezTo>
                      <a:pt x="605" y="133"/>
                      <a:pt x="47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a:off x="4794891" y="1517083"/>
                <a:ext cx="643767" cy="30722"/>
              </a:xfrm>
              <a:custGeom>
                <a:rect b="b" l="l" r="r" t="t"/>
                <a:pathLst>
                  <a:path extrusionOk="0" h="375" w="7858">
                    <a:moveTo>
                      <a:pt x="1" y="0"/>
                    </a:moveTo>
                    <a:lnTo>
                      <a:pt x="1" y="375"/>
                    </a:lnTo>
                    <a:lnTo>
                      <a:pt x="7857" y="375"/>
                    </a:lnTo>
                    <a:lnTo>
                      <a:pt x="7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a:off x="4794891" y="2160687"/>
                <a:ext cx="643767" cy="30804"/>
              </a:xfrm>
              <a:custGeom>
                <a:rect b="b" l="l" r="r" t="t"/>
                <a:pathLst>
                  <a:path extrusionOk="0" h="376" w="7858">
                    <a:moveTo>
                      <a:pt x="1" y="1"/>
                    </a:moveTo>
                    <a:lnTo>
                      <a:pt x="1" y="375"/>
                    </a:lnTo>
                    <a:lnTo>
                      <a:pt x="7857" y="375"/>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a:off x="4794891" y="2803307"/>
                <a:ext cx="643767" cy="30804"/>
              </a:xfrm>
              <a:custGeom>
                <a:rect b="b" l="l" r="r" t="t"/>
                <a:pathLst>
                  <a:path extrusionOk="0" h="376" w="7858">
                    <a:moveTo>
                      <a:pt x="1" y="1"/>
                    </a:moveTo>
                    <a:lnTo>
                      <a:pt x="1" y="376"/>
                    </a:lnTo>
                    <a:lnTo>
                      <a:pt x="7857" y="376"/>
                    </a:lnTo>
                    <a:lnTo>
                      <a:pt x="7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a:off x="4892955" y="1596305"/>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a:off x="4883042" y="1587375"/>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a:off x="4892955" y="1684374"/>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a:off x="4883042" y="167544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a:off x="4892955" y="17705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a:off x="4883042" y="1762613"/>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a:off x="4892955" y="1858711"/>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a:off x="4883042" y="1849781"/>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a:off x="4892955" y="1946780"/>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a:off x="4883042" y="1937932"/>
                <a:ext cx="258555" cy="62427"/>
              </a:xfrm>
              <a:custGeom>
                <a:rect b="b" l="l" r="r" t="t"/>
                <a:pathLst>
                  <a:path extrusionOk="0" fill="none" h="762" w="3156">
                    <a:moveTo>
                      <a:pt x="0" y="0"/>
                    </a:moveTo>
                    <a:lnTo>
                      <a:pt x="3155" y="0"/>
                    </a:lnTo>
                    <a:lnTo>
                      <a:pt x="3155" y="761"/>
                    </a:lnTo>
                    <a:lnTo>
                      <a:pt x="0" y="761"/>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a:off x="4892955" y="20329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a:off x="4883042" y="202501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a:off x="4892955" y="2240891"/>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a:off x="4883042" y="223294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a:off x="4892955" y="2328060"/>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a:off x="4883042" y="2319130"/>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a:off x="4892955" y="2415146"/>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a:off x="4883042" y="2407281"/>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a:off x="4892955" y="2502314"/>
                <a:ext cx="240696" cy="44649"/>
              </a:xfrm>
              <a:custGeom>
                <a:rect b="b" l="l" r="r" t="t"/>
                <a:pathLst>
                  <a:path extrusionOk="0" h="545" w="2938">
                    <a:moveTo>
                      <a:pt x="0" y="1"/>
                    </a:moveTo>
                    <a:lnTo>
                      <a:pt x="0" y="544"/>
                    </a:lnTo>
                    <a:lnTo>
                      <a:pt x="2937" y="544"/>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a:off x="4883042" y="2493385"/>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a:off x="4892955" y="2590466"/>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a:off x="4883042" y="2581536"/>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a:off x="4892955" y="2678535"/>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a:off x="4883042" y="2669687"/>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a:off x="4892955" y="2884577"/>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a:off x="4883042" y="2876630"/>
                <a:ext cx="258555" cy="61444"/>
              </a:xfrm>
              <a:custGeom>
                <a:rect b="b" l="l" r="r" t="t"/>
                <a:pathLst>
                  <a:path extrusionOk="0" fill="none" h="750" w="3156">
                    <a:moveTo>
                      <a:pt x="0" y="0"/>
                    </a:moveTo>
                    <a:lnTo>
                      <a:pt x="3155" y="0"/>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a:off x="4892955" y="2971663"/>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a:off x="4883042" y="2962733"/>
                <a:ext cx="258555" cy="62509"/>
              </a:xfrm>
              <a:custGeom>
                <a:rect b="b" l="l" r="r" t="t"/>
                <a:pathLst>
                  <a:path extrusionOk="0" fill="none" h="763" w="3156">
                    <a:moveTo>
                      <a:pt x="0" y="1"/>
                    </a:moveTo>
                    <a:lnTo>
                      <a:pt x="3155" y="1"/>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a:off x="4892955" y="3058832"/>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a:off x="4883042" y="3050885"/>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a:off x="4892955" y="3146983"/>
                <a:ext cx="240696" cy="44567"/>
              </a:xfrm>
              <a:custGeom>
                <a:rect b="b" l="l" r="r" t="t"/>
                <a:pathLst>
                  <a:path extrusionOk="0" h="544"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a:off x="4883042" y="3138053"/>
                <a:ext cx="258555" cy="62427"/>
              </a:xfrm>
              <a:custGeom>
                <a:rect b="b" l="l" r="r" t="t"/>
                <a:pathLst>
                  <a:path extrusionOk="0" fill="none" h="762" w="3156">
                    <a:moveTo>
                      <a:pt x="0" y="0"/>
                    </a:moveTo>
                    <a:lnTo>
                      <a:pt x="3155" y="0"/>
                    </a:lnTo>
                    <a:lnTo>
                      <a:pt x="3155" y="762"/>
                    </a:lnTo>
                    <a:lnTo>
                      <a:pt x="0" y="762"/>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a:off x="4892955" y="3234069"/>
                <a:ext cx="240696" cy="44649"/>
              </a:xfrm>
              <a:custGeom>
                <a:rect b="b" l="l" r="r" t="t"/>
                <a:pathLst>
                  <a:path extrusionOk="0" h="545" w="2938">
                    <a:moveTo>
                      <a:pt x="0" y="1"/>
                    </a:moveTo>
                    <a:lnTo>
                      <a:pt x="0" y="545"/>
                    </a:lnTo>
                    <a:lnTo>
                      <a:pt x="2937" y="545"/>
                    </a:lnTo>
                    <a:lnTo>
                      <a:pt x="2937"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a:off x="4883042" y="3225139"/>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a:off x="4892955" y="3322221"/>
                <a:ext cx="240696" cy="44649"/>
              </a:xfrm>
              <a:custGeom>
                <a:rect b="b" l="l" r="r" t="t"/>
                <a:pathLst>
                  <a:path extrusionOk="0" h="545" w="2938">
                    <a:moveTo>
                      <a:pt x="0" y="0"/>
                    </a:moveTo>
                    <a:lnTo>
                      <a:pt x="0" y="544"/>
                    </a:lnTo>
                    <a:lnTo>
                      <a:pt x="2937" y="544"/>
                    </a:lnTo>
                    <a:lnTo>
                      <a:pt x="2937"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1"/>
              <p:cNvSpPr/>
              <p:nvPr/>
            </p:nvSpPr>
            <p:spPr>
              <a:xfrm>
                <a:off x="4883042" y="3313291"/>
                <a:ext cx="258555" cy="61526"/>
              </a:xfrm>
              <a:custGeom>
                <a:rect b="b" l="l" r="r" t="t"/>
                <a:pathLst>
                  <a:path extrusionOk="0" fill="none" h="751" w="3156">
                    <a:moveTo>
                      <a:pt x="0" y="1"/>
                    </a:moveTo>
                    <a:lnTo>
                      <a:pt x="3155" y="1"/>
                    </a:lnTo>
                    <a:lnTo>
                      <a:pt x="3155" y="750"/>
                    </a:lnTo>
                    <a:lnTo>
                      <a:pt x="0" y="750"/>
                    </a:lnTo>
                    <a:close/>
                  </a:path>
                </a:pathLst>
              </a:custGeom>
              <a:noFill/>
              <a:ln cap="flat" cmpd="sng" w="1500">
                <a:solidFill>
                  <a:schemeClr val="dk1"/>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5311839" y="1596305"/>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5308807" y="1587375"/>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5311839" y="1684374"/>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5308807" y="167544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5311839" y="17705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1"/>
              <p:cNvSpPr/>
              <p:nvPr/>
            </p:nvSpPr>
            <p:spPr>
              <a:xfrm>
                <a:off x="5308807" y="1762613"/>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5311839" y="1858711"/>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5308807" y="1849781"/>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1"/>
              <p:cNvSpPr/>
              <p:nvPr/>
            </p:nvSpPr>
            <p:spPr>
              <a:xfrm>
                <a:off x="5311839" y="1946780"/>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a:off x="5308807" y="1937932"/>
                <a:ext cx="70374" cy="62427"/>
              </a:xfrm>
              <a:custGeom>
                <a:rect b="b" l="l" r="r" t="t"/>
                <a:pathLst>
                  <a:path extrusionOk="0" fill="none" h="762" w="859">
                    <a:moveTo>
                      <a:pt x="1" y="0"/>
                    </a:moveTo>
                    <a:lnTo>
                      <a:pt x="859" y="0"/>
                    </a:lnTo>
                    <a:lnTo>
                      <a:pt x="859" y="761"/>
                    </a:lnTo>
                    <a:lnTo>
                      <a:pt x="1" y="761"/>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1"/>
              <p:cNvSpPr/>
              <p:nvPr/>
            </p:nvSpPr>
            <p:spPr>
              <a:xfrm>
                <a:off x="5311839" y="20329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1"/>
              <p:cNvSpPr/>
              <p:nvPr/>
            </p:nvSpPr>
            <p:spPr>
              <a:xfrm>
                <a:off x="5308807" y="202501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1"/>
              <p:cNvSpPr/>
              <p:nvPr/>
            </p:nvSpPr>
            <p:spPr>
              <a:xfrm>
                <a:off x="5311839" y="2240891"/>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1"/>
              <p:cNvSpPr/>
              <p:nvPr/>
            </p:nvSpPr>
            <p:spPr>
              <a:xfrm>
                <a:off x="5308807" y="223294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1"/>
              <p:cNvSpPr/>
              <p:nvPr/>
            </p:nvSpPr>
            <p:spPr>
              <a:xfrm>
                <a:off x="5311839" y="2328060"/>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1"/>
              <p:cNvSpPr/>
              <p:nvPr/>
            </p:nvSpPr>
            <p:spPr>
              <a:xfrm>
                <a:off x="5308807" y="2319130"/>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1"/>
              <p:cNvSpPr/>
              <p:nvPr/>
            </p:nvSpPr>
            <p:spPr>
              <a:xfrm>
                <a:off x="5311839" y="2415146"/>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1"/>
              <p:cNvSpPr/>
              <p:nvPr/>
            </p:nvSpPr>
            <p:spPr>
              <a:xfrm>
                <a:off x="5308807" y="2407281"/>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1"/>
              <p:cNvSpPr/>
              <p:nvPr/>
            </p:nvSpPr>
            <p:spPr>
              <a:xfrm>
                <a:off x="5311839" y="2502314"/>
                <a:ext cx="65376" cy="44649"/>
              </a:xfrm>
              <a:custGeom>
                <a:rect b="b" l="l" r="r" t="t"/>
                <a:pathLst>
                  <a:path extrusionOk="0" h="545" w="798">
                    <a:moveTo>
                      <a:pt x="0" y="1"/>
                    </a:moveTo>
                    <a:lnTo>
                      <a:pt x="0" y="544"/>
                    </a:lnTo>
                    <a:lnTo>
                      <a:pt x="798" y="544"/>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1"/>
              <p:cNvSpPr/>
              <p:nvPr/>
            </p:nvSpPr>
            <p:spPr>
              <a:xfrm>
                <a:off x="5308807" y="2493385"/>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1"/>
              <p:cNvSpPr/>
              <p:nvPr/>
            </p:nvSpPr>
            <p:spPr>
              <a:xfrm>
                <a:off x="5311839" y="2590466"/>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1"/>
              <p:cNvSpPr/>
              <p:nvPr/>
            </p:nvSpPr>
            <p:spPr>
              <a:xfrm>
                <a:off x="5308807" y="2581536"/>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1"/>
              <p:cNvSpPr/>
              <p:nvPr/>
            </p:nvSpPr>
            <p:spPr>
              <a:xfrm>
                <a:off x="5311839" y="2678535"/>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1"/>
              <p:cNvSpPr/>
              <p:nvPr/>
            </p:nvSpPr>
            <p:spPr>
              <a:xfrm>
                <a:off x="5308807" y="2669687"/>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1"/>
              <p:cNvSpPr/>
              <p:nvPr/>
            </p:nvSpPr>
            <p:spPr>
              <a:xfrm>
                <a:off x="5311839" y="2884577"/>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1"/>
              <p:cNvSpPr/>
              <p:nvPr/>
            </p:nvSpPr>
            <p:spPr>
              <a:xfrm>
                <a:off x="5308807" y="2876630"/>
                <a:ext cx="70374" cy="61444"/>
              </a:xfrm>
              <a:custGeom>
                <a:rect b="b" l="l" r="r" t="t"/>
                <a:pathLst>
                  <a:path extrusionOk="0" fill="none" h="750" w="859">
                    <a:moveTo>
                      <a:pt x="1" y="0"/>
                    </a:moveTo>
                    <a:lnTo>
                      <a:pt x="859" y="0"/>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1"/>
              <p:cNvSpPr/>
              <p:nvPr/>
            </p:nvSpPr>
            <p:spPr>
              <a:xfrm>
                <a:off x="5311839" y="2971663"/>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1"/>
              <p:cNvSpPr/>
              <p:nvPr/>
            </p:nvSpPr>
            <p:spPr>
              <a:xfrm>
                <a:off x="5308807" y="2962733"/>
                <a:ext cx="70374" cy="62509"/>
              </a:xfrm>
              <a:custGeom>
                <a:rect b="b" l="l" r="r" t="t"/>
                <a:pathLst>
                  <a:path extrusionOk="0" fill="none" h="763" w="859">
                    <a:moveTo>
                      <a:pt x="1" y="1"/>
                    </a:moveTo>
                    <a:lnTo>
                      <a:pt x="859" y="1"/>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1"/>
              <p:cNvSpPr/>
              <p:nvPr/>
            </p:nvSpPr>
            <p:spPr>
              <a:xfrm>
                <a:off x="5311839" y="3058832"/>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1"/>
              <p:cNvSpPr/>
              <p:nvPr/>
            </p:nvSpPr>
            <p:spPr>
              <a:xfrm>
                <a:off x="5308807" y="3050885"/>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1"/>
              <p:cNvSpPr/>
              <p:nvPr/>
            </p:nvSpPr>
            <p:spPr>
              <a:xfrm>
                <a:off x="5311839" y="3146983"/>
                <a:ext cx="65376" cy="44567"/>
              </a:xfrm>
              <a:custGeom>
                <a:rect b="b" l="l" r="r" t="t"/>
                <a:pathLst>
                  <a:path extrusionOk="0" h="544"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1"/>
              <p:cNvSpPr/>
              <p:nvPr/>
            </p:nvSpPr>
            <p:spPr>
              <a:xfrm>
                <a:off x="5308807" y="3138053"/>
                <a:ext cx="70374" cy="62427"/>
              </a:xfrm>
              <a:custGeom>
                <a:rect b="b" l="l" r="r" t="t"/>
                <a:pathLst>
                  <a:path extrusionOk="0" fill="none" h="762" w="859">
                    <a:moveTo>
                      <a:pt x="1" y="0"/>
                    </a:moveTo>
                    <a:lnTo>
                      <a:pt x="859" y="0"/>
                    </a:lnTo>
                    <a:lnTo>
                      <a:pt x="859" y="762"/>
                    </a:lnTo>
                    <a:lnTo>
                      <a:pt x="1" y="762"/>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1"/>
              <p:cNvSpPr/>
              <p:nvPr/>
            </p:nvSpPr>
            <p:spPr>
              <a:xfrm>
                <a:off x="5311839" y="3234069"/>
                <a:ext cx="65376" cy="44649"/>
              </a:xfrm>
              <a:custGeom>
                <a:rect b="b" l="l" r="r" t="t"/>
                <a:pathLst>
                  <a:path extrusionOk="0" h="545" w="798">
                    <a:moveTo>
                      <a:pt x="0" y="1"/>
                    </a:moveTo>
                    <a:lnTo>
                      <a:pt x="0" y="545"/>
                    </a:lnTo>
                    <a:lnTo>
                      <a:pt x="798" y="545"/>
                    </a:lnTo>
                    <a:lnTo>
                      <a:pt x="798" y="1"/>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1"/>
              <p:cNvSpPr/>
              <p:nvPr/>
            </p:nvSpPr>
            <p:spPr>
              <a:xfrm>
                <a:off x="5308807" y="3225139"/>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1"/>
              <p:cNvSpPr/>
              <p:nvPr/>
            </p:nvSpPr>
            <p:spPr>
              <a:xfrm>
                <a:off x="5311839" y="3322221"/>
                <a:ext cx="65376" cy="44649"/>
              </a:xfrm>
              <a:custGeom>
                <a:rect b="b" l="l" r="r" t="t"/>
                <a:pathLst>
                  <a:path extrusionOk="0" h="545" w="798">
                    <a:moveTo>
                      <a:pt x="0" y="0"/>
                    </a:moveTo>
                    <a:lnTo>
                      <a:pt x="0" y="544"/>
                    </a:lnTo>
                    <a:lnTo>
                      <a:pt x="798" y="544"/>
                    </a:lnTo>
                    <a:lnTo>
                      <a:pt x="798" y="0"/>
                    </a:ln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1"/>
              <p:cNvSpPr/>
              <p:nvPr/>
            </p:nvSpPr>
            <p:spPr>
              <a:xfrm>
                <a:off x="5308807" y="3313291"/>
                <a:ext cx="70374" cy="61526"/>
              </a:xfrm>
              <a:custGeom>
                <a:rect b="b" l="l" r="r" t="t"/>
                <a:pathLst>
                  <a:path extrusionOk="0" fill="none" h="751" w="859">
                    <a:moveTo>
                      <a:pt x="1" y="1"/>
                    </a:moveTo>
                    <a:lnTo>
                      <a:pt x="859" y="1"/>
                    </a:lnTo>
                    <a:lnTo>
                      <a:pt x="859" y="750"/>
                    </a:lnTo>
                    <a:lnTo>
                      <a:pt x="1" y="750"/>
                    </a:lnTo>
                    <a:close/>
                  </a:path>
                </a:pathLst>
              </a:custGeom>
              <a:noFill/>
              <a:ln cap="flat" cmpd="sng" w="1500">
                <a:solidFill>
                  <a:schemeClr val="accent6"/>
                </a:solidFill>
                <a:prstDash val="solid"/>
                <a:miter lim="1208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1"/>
              <p:cNvSpPr/>
              <p:nvPr/>
            </p:nvSpPr>
            <p:spPr>
              <a:xfrm>
                <a:off x="4844456" y="743711"/>
                <a:ext cx="393158" cy="318934"/>
              </a:xfrm>
              <a:custGeom>
                <a:rect b="b" l="l" r="r" t="t"/>
                <a:pathLst>
                  <a:path extrusionOk="0" h="3893" w="4799">
                    <a:moveTo>
                      <a:pt x="0" y="0"/>
                    </a:moveTo>
                    <a:cubicBezTo>
                      <a:pt x="629" y="327"/>
                      <a:pt x="1052" y="991"/>
                      <a:pt x="1052" y="1753"/>
                    </a:cubicBezTo>
                    <a:lnTo>
                      <a:pt x="1052" y="3892"/>
                    </a:lnTo>
                    <a:lnTo>
                      <a:pt x="4799" y="3892"/>
                    </a:lnTo>
                    <a:lnTo>
                      <a:pt x="479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1"/>
              <p:cNvSpPr/>
              <p:nvPr/>
            </p:nvSpPr>
            <p:spPr>
              <a:xfrm>
                <a:off x="5237533" y="743711"/>
                <a:ext cx="140665" cy="318934"/>
              </a:xfrm>
              <a:custGeom>
                <a:rect b="b" l="l" r="r" t="t"/>
                <a:pathLst>
                  <a:path extrusionOk="0" h="3893" w="1717">
                    <a:moveTo>
                      <a:pt x="1" y="0"/>
                    </a:moveTo>
                    <a:lnTo>
                      <a:pt x="1" y="3892"/>
                    </a:lnTo>
                    <a:lnTo>
                      <a:pt x="1717" y="3892"/>
                    </a:lnTo>
                    <a:lnTo>
                      <a:pt x="1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1"/>
              <p:cNvSpPr/>
              <p:nvPr/>
            </p:nvSpPr>
            <p:spPr>
              <a:xfrm>
                <a:off x="4844456" y="717499"/>
                <a:ext cx="533741" cy="25888"/>
              </a:xfrm>
              <a:custGeom>
                <a:rect b="b" l="l" r="r" t="t"/>
                <a:pathLst>
                  <a:path extrusionOk="0" h="316" w="6515">
                    <a:moveTo>
                      <a:pt x="0" y="1"/>
                    </a:moveTo>
                    <a:lnTo>
                      <a:pt x="0" y="315"/>
                    </a:lnTo>
                    <a:lnTo>
                      <a:pt x="6515" y="315"/>
                    </a:lnTo>
                    <a:lnTo>
                      <a:pt x="6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1"/>
              <p:cNvSpPr/>
              <p:nvPr/>
            </p:nvSpPr>
            <p:spPr>
              <a:xfrm>
                <a:off x="5237533" y="717499"/>
                <a:ext cx="140665" cy="25888"/>
              </a:xfrm>
              <a:custGeom>
                <a:rect b="b" l="l" r="r" t="t"/>
                <a:pathLst>
                  <a:path extrusionOk="0" h="316" w="1717">
                    <a:moveTo>
                      <a:pt x="1" y="1"/>
                    </a:moveTo>
                    <a:lnTo>
                      <a:pt x="1" y="315"/>
                    </a:lnTo>
                    <a:lnTo>
                      <a:pt x="1717" y="315"/>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1"/>
              <p:cNvSpPr/>
              <p:nvPr/>
            </p:nvSpPr>
            <p:spPr>
              <a:xfrm>
                <a:off x="5260308" y="846690"/>
                <a:ext cx="34736" cy="33753"/>
              </a:xfrm>
              <a:custGeom>
                <a:rect b="b" l="l" r="r" t="t"/>
                <a:pathLst>
                  <a:path extrusionOk="0" h="412" w="424">
                    <a:moveTo>
                      <a:pt x="218" y="0"/>
                    </a:moveTo>
                    <a:cubicBezTo>
                      <a:pt x="97" y="0"/>
                      <a:pt x="1" y="85"/>
                      <a:pt x="1" y="206"/>
                    </a:cubicBezTo>
                    <a:cubicBezTo>
                      <a:pt x="1" y="327"/>
                      <a:pt x="97" y="411"/>
                      <a:pt x="218" y="411"/>
                    </a:cubicBezTo>
                    <a:cubicBezTo>
                      <a:pt x="339" y="411"/>
                      <a:pt x="424" y="327"/>
                      <a:pt x="424" y="206"/>
                    </a:cubicBezTo>
                    <a:cubicBezTo>
                      <a:pt x="424" y="85"/>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1"/>
              <p:cNvSpPr/>
              <p:nvPr/>
            </p:nvSpPr>
            <p:spPr>
              <a:xfrm>
                <a:off x="5318720" y="846690"/>
                <a:ext cx="34736" cy="33753"/>
              </a:xfrm>
              <a:custGeom>
                <a:rect b="b" l="l" r="r" t="t"/>
                <a:pathLst>
                  <a:path extrusionOk="0" h="412" w="424">
                    <a:moveTo>
                      <a:pt x="218" y="0"/>
                    </a:moveTo>
                    <a:cubicBezTo>
                      <a:pt x="97" y="0"/>
                      <a:pt x="1" y="85"/>
                      <a:pt x="1" y="206"/>
                    </a:cubicBezTo>
                    <a:cubicBezTo>
                      <a:pt x="1" y="327"/>
                      <a:pt x="97" y="411"/>
                      <a:pt x="218" y="411"/>
                    </a:cubicBezTo>
                    <a:cubicBezTo>
                      <a:pt x="327" y="411"/>
                      <a:pt x="424" y="327"/>
                      <a:pt x="424" y="206"/>
                    </a:cubicBezTo>
                    <a:cubicBezTo>
                      <a:pt x="424" y="85"/>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1"/>
              <p:cNvSpPr/>
              <p:nvPr/>
            </p:nvSpPr>
            <p:spPr>
              <a:xfrm>
                <a:off x="5260308" y="914033"/>
                <a:ext cx="34736" cy="34736"/>
              </a:xfrm>
              <a:custGeom>
                <a:rect b="b" l="l" r="r" t="t"/>
                <a:pathLst>
                  <a:path extrusionOk="0" h="424" w="424">
                    <a:moveTo>
                      <a:pt x="218" y="0"/>
                    </a:moveTo>
                    <a:cubicBezTo>
                      <a:pt x="97" y="0"/>
                      <a:pt x="1" y="97"/>
                      <a:pt x="1" y="218"/>
                    </a:cubicBezTo>
                    <a:cubicBezTo>
                      <a:pt x="1" y="327"/>
                      <a:pt x="97" y="423"/>
                      <a:pt x="218" y="423"/>
                    </a:cubicBezTo>
                    <a:cubicBezTo>
                      <a:pt x="339" y="423"/>
                      <a:pt x="424" y="327"/>
                      <a:pt x="424" y="218"/>
                    </a:cubicBezTo>
                    <a:cubicBezTo>
                      <a:pt x="424" y="97"/>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1"/>
              <p:cNvSpPr/>
              <p:nvPr/>
            </p:nvSpPr>
            <p:spPr>
              <a:xfrm>
                <a:off x="5318720" y="914033"/>
                <a:ext cx="34736" cy="34736"/>
              </a:xfrm>
              <a:custGeom>
                <a:rect b="b" l="l" r="r" t="t"/>
                <a:pathLst>
                  <a:path extrusionOk="0" h="424" w="424">
                    <a:moveTo>
                      <a:pt x="218" y="0"/>
                    </a:moveTo>
                    <a:cubicBezTo>
                      <a:pt x="97" y="0"/>
                      <a:pt x="1" y="97"/>
                      <a:pt x="1" y="218"/>
                    </a:cubicBezTo>
                    <a:cubicBezTo>
                      <a:pt x="1" y="327"/>
                      <a:pt x="97" y="423"/>
                      <a:pt x="218" y="423"/>
                    </a:cubicBezTo>
                    <a:cubicBezTo>
                      <a:pt x="327" y="423"/>
                      <a:pt x="424" y="327"/>
                      <a:pt x="424" y="218"/>
                    </a:cubicBezTo>
                    <a:cubicBezTo>
                      <a:pt x="424" y="97"/>
                      <a:pt x="32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1"/>
              <p:cNvSpPr/>
              <p:nvPr/>
            </p:nvSpPr>
            <p:spPr>
              <a:xfrm>
                <a:off x="5095966"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1"/>
              <p:cNvSpPr/>
              <p:nvPr/>
            </p:nvSpPr>
            <p:spPr>
              <a:xfrm>
                <a:off x="5154378" y="846690"/>
                <a:ext cx="34736" cy="33753"/>
              </a:xfrm>
              <a:custGeom>
                <a:rect b="b" l="l" r="r" t="t"/>
                <a:pathLst>
                  <a:path extrusionOk="0" h="412" w="424">
                    <a:moveTo>
                      <a:pt x="218" y="0"/>
                    </a:moveTo>
                    <a:cubicBezTo>
                      <a:pt x="97" y="0"/>
                      <a:pt x="0" y="85"/>
                      <a:pt x="0" y="206"/>
                    </a:cubicBezTo>
                    <a:cubicBezTo>
                      <a:pt x="0" y="327"/>
                      <a:pt x="97" y="411"/>
                      <a:pt x="218" y="411"/>
                    </a:cubicBezTo>
                    <a:cubicBezTo>
                      <a:pt x="327" y="411"/>
                      <a:pt x="423" y="327"/>
                      <a:pt x="423" y="206"/>
                    </a:cubicBezTo>
                    <a:cubicBezTo>
                      <a:pt x="423" y="85"/>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1"/>
              <p:cNvSpPr/>
              <p:nvPr/>
            </p:nvSpPr>
            <p:spPr>
              <a:xfrm>
                <a:off x="5037553" y="846690"/>
                <a:ext cx="34736" cy="33753"/>
              </a:xfrm>
              <a:custGeom>
                <a:rect b="b" l="l" r="r" t="t"/>
                <a:pathLst>
                  <a:path extrusionOk="0" h="412" w="424">
                    <a:moveTo>
                      <a:pt x="218" y="0"/>
                    </a:moveTo>
                    <a:cubicBezTo>
                      <a:pt x="97" y="0"/>
                      <a:pt x="0" y="85"/>
                      <a:pt x="0" y="206"/>
                    </a:cubicBezTo>
                    <a:cubicBezTo>
                      <a:pt x="0" y="327"/>
                      <a:pt x="97" y="411"/>
                      <a:pt x="218" y="411"/>
                    </a:cubicBezTo>
                    <a:cubicBezTo>
                      <a:pt x="338" y="411"/>
                      <a:pt x="423" y="327"/>
                      <a:pt x="423" y="206"/>
                    </a:cubicBezTo>
                    <a:cubicBezTo>
                      <a:pt x="423" y="85"/>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1"/>
              <p:cNvSpPr/>
              <p:nvPr/>
            </p:nvSpPr>
            <p:spPr>
              <a:xfrm>
                <a:off x="4981107" y="846690"/>
                <a:ext cx="34736" cy="33753"/>
              </a:xfrm>
              <a:custGeom>
                <a:rect b="b" l="l" r="r" t="t"/>
                <a:pathLst>
                  <a:path extrusionOk="0" h="412" w="424">
                    <a:moveTo>
                      <a:pt x="218" y="0"/>
                    </a:moveTo>
                    <a:cubicBezTo>
                      <a:pt x="97" y="0"/>
                      <a:pt x="0" y="85"/>
                      <a:pt x="0" y="206"/>
                    </a:cubicBezTo>
                    <a:cubicBezTo>
                      <a:pt x="0" y="327"/>
                      <a:pt x="97" y="411"/>
                      <a:pt x="218" y="411"/>
                    </a:cubicBezTo>
                    <a:cubicBezTo>
                      <a:pt x="326" y="411"/>
                      <a:pt x="423" y="327"/>
                      <a:pt x="423" y="206"/>
                    </a:cubicBezTo>
                    <a:cubicBezTo>
                      <a:pt x="423" y="85"/>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1"/>
              <p:cNvSpPr/>
              <p:nvPr/>
            </p:nvSpPr>
            <p:spPr>
              <a:xfrm>
                <a:off x="5095966"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1"/>
              <p:cNvSpPr/>
              <p:nvPr/>
            </p:nvSpPr>
            <p:spPr>
              <a:xfrm>
                <a:off x="5154378" y="914033"/>
                <a:ext cx="34736" cy="34736"/>
              </a:xfrm>
              <a:custGeom>
                <a:rect b="b" l="l" r="r" t="t"/>
                <a:pathLst>
                  <a:path extrusionOk="0" h="424" w="424">
                    <a:moveTo>
                      <a:pt x="218" y="0"/>
                    </a:moveTo>
                    <a:cubicBezTo>
                      <a:pt x="97" y="0"/>
                      <a:pt x="0" y="97"/>
                      <a:pt x="0" y="218"/>
                    </a:cubicBezTo>
                    <a:cubicBezTo>
                      <a:pt x="0" y="327"/>
                      <a:pt x="97" y="423"/>
                      <a:pt x="218" y="423"/>
                    </a:cubicBezTo>
                    <a:cubicBezTo>
                      <a:pt x="327" y="423"/>
                      <a:pt x="423" y="327"/>
                      <a:pt x="423" y="218"/>
                    </a:cubicBezTo>
                    <a:cubicBezTo>
                      <a:pt x="423" y="97"/>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1"/>
              <p:cNvSpPr/>
              <p:nvPr/>
            </p:nvSpPr>
            <p:spPr>
              <a:xfrm>
                <a:off x="5037553" y="914033"/>
                <a:ext cx="34736" cy="34736"/>
              </a:xfrm>
              <a:custGeom>
                <a:rect b="b" l="l" r="r" t="t"/>
                <a:pathLst>
                  <a:path extrusionOk="0" h="424" w="424">
                    <a:moveTo>
                      <a:pt x="218" y="0"/>
                    </a:moveTo>
                    <a:cubicBezTo>
                      <a:pt x="97" y="0"/>
                      <a:pt x="0" y="97"/>
                      <a:pt x="0" y="218"/>
                    </a:cubicBezTo>
                    <a:cubicBezTo>
                      <a:pt x="0" y="327"/>
                      <a:pt x="97" y="423"/>
                      <a:pt x="218" y="423"/>
                    </a:cubicBezTo>
                    <a:cubicBezTo>
                      <a:pt x="338" y="423"/>
                      <a:pt x="423" y="327"/>
                      <a:pt x="423" y="218"/>
                    </a:cubicBezTo>
                    <a:cubicBezTo>
                      <a:pt x="423" y="97"/>
                      <a:pt x="338"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1"/>
              <p:cNvSpPr/>
              <p:nvPr/>
            </p:nvSpPr>
            <p:spPr>
              <a:xfrm>
                <a:off x="4981107" y="914033"/>
                <a:ext cx="34736" cy="34736"/>
              </a:xfrm>
              <a:custGeom>
                <a:rect b="b" l="l" r="r" t="t"/>
                <a:pathLst>
                  <a:path extrusionOk="0" h="424" w="424">
                    <a:moveTo>
                      <a:pt x="218" y="0"/>
                    </a:moveTo>
                    <a:cubicBezTo>
                      <a:pt x="97" y="0"/>
                      <a:pt x="0" y="97"/>
                      <a:pt x="0" y="218"/>
                    </a:cubicBezTo>
                    <a:cubicBezTo>
                      <a:pt x="0" y="327"/>
                      <a:pt x="97" y="423"/>
                      <a:pt x="218" y="423"/>
                    </a:cubicBezTo>
                    <a:cubicBezTo>
                      <a:pt x="326" y="423"/>
                      <a:pt x="423" y="327"/>
                      <a:pt x="423" y="218"/>
                    </a:cubicBezTo>
                    <a:cubicBezTo>
                      <a:pt x="423" y="97"/>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1"/>
              <p:cNvSpPr/>
              <p:nvPr/>
            </p:nvSpPr>
            <p:spPr>
              <a:xfrm>
                <a:off x="5124640" y="539312"/>
                <a:ext cx="112975" cy="178269"/>
              </a:xfrm>
              <a:custGeom>
                <a:rect b="b" l="l" r="r" t="t"/>
                <a:pathLst>
                  <a:path extrusionOk="0" h="2176" w="1379">
                    <a:moveTo>
                      <a:pt x="1" y="0"/>
                    </a:moveTo>
                    <a:cubicBezTo>
                      <a:pt x="182" y="97"/>
                      <a:pt x="303" y="290"/>
                      <a:pt x="303" y="508"/>
                    </a:cubicBezTo>
                    <a:lnTo>
                      <a:pt x="303" y="2176"/>
                    </a:lnTo>
                    <a:lnTo>
                      <a:pt x="1379" y="2176"/>
                    </a:lnTo>
                    <a:lnTo>
                      <a:pt x="13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1"/>
              <p:cNvSpPr/>
              <p:nvPr/>
            </p:nvSpPr>
            <p:spPr>
              <a:xfrm>
                <a:off x="5237533" y="539312"/>
                <a:ext cx="40717" cy="179252"/>
              </a:xfrm>
              <a:custGeom>
                <a:rect b="b" l="l" r="r" t="t"/>
                <a:pathLst>
                  <a:path extrusionOk="0" h="2188" w="497">
                    <a:moveTo>
                      <a:pt x="1" y="0"/>
                    </a:moveTo>
                    <a:lnTo>
                      <a:pt x="1" y="2188"/>
                    </a:lnTo>
                    <a:lnTo>
                      <a:pt x="496" y="2188"/>
                    </a:lnTo>
                    <a:lnTo>
                      <a:pt x="4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1"/>
              <p:cNvSpPr/>
              <p:nvPr/>
            </p:nvSpPr>
            <p:spPr>
              <a:xfrm>
                <a:off x="5124640" y="519486"/>
                <a:ext cx="153609" cy="19908"/>
              </a:xfrm>
              <a:custGeom>
                <a:rect b="b" l="l" r="r" t="t"/>
                <a:pathLst>
                  <a:path extrusionOk="0" h="243" w="1875">
                    <a:moveTo>
                      <a:pt x="1" y="0"/>
                    </a:moveTo>
                    <a:lnTo>
                      <a:pt x="1" y="242"/>
                    </a:lnTo>
                    <a:lnTo>
                      <a:pt x="1874" y="242"/>
                    </a:lnTo>
                    <a:lnTo>
                      <a:pt x="18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1"/>
              <p:cNvSpPr/>
              <p:nvPr/>
            </p:nvSpPr>
            <p:spPr>
              <a:xfrm>
                <a:off x="5237533" y="519486"/>
                <a:ext cx="40717" cy="19908"/>
              </a:xfrm>
              <a:custGeom>
                <a:rect b="b" l="l" r="r" t="t"/>
                <a:pathLst>
                  <a:path extrusionOk="0" h="243" w="497">
                    <a:moveTo>
                      <a:pt x="1" y="0"/>
                    </a:moveTo>
                    <a:lnTo>
                      <a:pt x="1" y="242"/>
                    </a:lnTo>
                    <a:lnTo>
                      <a:pt x="496" y="242"/>
                    </a:lnTo>
                    <a:lnTo>
                      <a:pt x="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31"/>
            <p:cNvSpPr/>
            <p:nvPr/>
          </p:nvSpPr>
          <p:spPr>
            <a:xfrm>
              <a:off x="5405875" y="4008986"/>
              <a:ext cx="583407" cy="342616"/>
            </a:xfrm>
            <a:custGeom>
              <a:rect b="b" l="l" r="r" t="t"/>
              <a:pathLst>
                <a:path extrusionOk="0" h="22019" w="37494">
                  <a:moveTo>
                    <a:pt x="20670" y="1"/>
                  </a:moveTo>
                  <a:cubicBezTo>
                    <a:pt x="20630" y="1"/>
                    <a:pt x="20589" y="3"/>
                    <a:pt x="20548" y="9"/>
                  </a:cubicBezTo>
                  <a:cubicBezTo>
                    <a:pt x="18650" y="275"/>
                    <a:pt x="18421" y="2620"/>
                    <a:pt x="16112" y="2620"/>
                  </a:cubicBezTo>
                  <a:cubicBezTo>
                    <a:pt x="13804" y="2620"/>
                    <a:pt x="13236" y="5049"/>
                    <a:pt x="11471" y="5255"/>
                  </a:cubicBezTo>
                  <a:cubicBezTo>
                    <a:pt x="7398" y="5714"/>
                    <a:pt x="8945" y="7889"/>
                    <a:pt x="5814" y="8276"/>
                  </a:cubicBezTo>
                  <a:cubicBezTo>
                    <a:pt x="2696" y="8603"/>
                    <a:pt x="4871" y="16797"/>
                    <a:pt x="2442" y="17341"/>
                  </a:cubicBezTo>
                  <a:cubicBezTo>
                    <a:pt x="0" y="17873"/>
                    <a:pt x="242" y="22019"/>
                    <a:pt x="242" y="22019"/>
                  </a:cubicBezTo>
                  <a:lnTo>
                    <a:pt x="37494" y="22019"/>
                  </a:lnTo>
                  <a:cubicBezTo>
                    <a:pt x="36998" y="17341"/>
                    <a:pt x="29601" y="13147"/>
                    <a:pt x="29311" y="10101"/>
                  </a:cubicBezTo>
                  <a:cubicBezTo>
                    <a:pt x="29009" y="7043"/>
                    <a:pt x="27679" y="6052"/>
                    <a:pt x="25709" y="5798"/>
                  </a:cubicBezTo>
                  <a:cubicBezTo>
                    <a:pt x="23781" y="5538"/>
                    <a:pt x="22513" y="1"/>
                    <a:pt x="20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1"/>
            <p:cNvSpPr/>
            <p:nvPr/>
          </p:nvSpPr>
          <p:spPr>
            <a:xfrm>
              <a:off x="7482121" y="4180169"/>
              <a:ext cx="510615" cy="169242"/>
            </a:xfrm>
            <a:custGeom>
              <a:rect b="b" l="l" r="r" t="t"/>
              <a:pathLst>
                <a:path extrusionOk="0" h="3690" w="11133">
                  <a:moveTo>
                    <a:pt x="6333" y="1"/>
                  </a:moveTo>
                  <a:cubicBezTo>
                    <a:pt x="6084" y="1"/>
                    <a:pt x="5831" y="61"/>
                    <a:pt x="5597" y="196"/>
                  </a:cubicBezTo>
                  <a:cubicBezTo>
                    <a:pt x="4832" y="644"/>
                    <a:pt x="4583" y="1080"/>
                    <a:pt x="3777" y="1080"/>
                  </a:cubicBezTo>
                  <a:cubicBezTo>
                    <a:pt x="3756" y="1080"/>
                    <a:pt x="3734" y="1079"/>
                    <a:pt x="3711" y="1079"/>
                  </a:cubicBezTo>
                  <a:cubicBezTo>
                    <a:pt x="3691" y="1078"/>
                    <a:pt x="3670" y="1077"/>
                    <a:pt x="3650" y="1077"/>
                  </a:cubicBezTo>
                  <a:cubicBezTo>
                    <a:pt x="2836" y="1077"/>
                    <a:pt x="2497" y="1776"/>
                    <a:pt x="2249" y="2094"/>
                  </a:cubicBezTo>
                  <a:cubicBezTo>
                    <a:pt x="1983" y="2408"/>
                    <a:pt x="992" y="2239"/>
                    <a:pt x="617" y="2553"/>
                  </a:cubicBezTo>
                  <a:cubicBezTo>
                    <a:pt x="243" y="2880"/>
                    <a:pt x="1" y="3689"/>
                    <a:pt x="1" y="3689"/>
                  </a:cubicBezTo>
                  <a:lnTo>
                    <a:pt x="10976" y="3689"/>
                  </a:lnTo>
                  <a:cubicBezTo>
                    <a:pt x="10976" y="3689"/>
                    <a:pt x="11133" y="2529"/>
                    <a:pt x="10649" y="2336"/>
                  </a:cubicBezTo>
                  <a:cubicBezTo>
                    <a:pt x="10541" y="2293"/>
                    <a:pt x="10459" y="2279"/>
                    <a:pt x="10391" y="2279"/>
                  </a:cubicBezTo>
                  <a:cubicBezTo>
                    <a:pt x="10275" y="2279"/>
                    <a:pt x="10202" y="2319"/>
                    <a:pt x="10122" y="2319"/>
                  </a:cubicBezTo>
                  <a:cubicBezTo>
                    <a:pt x="10039" y="2319"/>
                    <a:pt x="9948" y="2277"/>
                    <a:pt x="9791" y="2106"/>
                  </a:cubicBezTo>
                  <a:cubicBezTo>
                    <a:pt x="9380" y="1671"/>
                    <a:pt x="9380" y="1320"/>
                    <a:pt x="8921" y="1320"/>
                  </a:cubicBezTo>
                  <a:cubicBezTo>
                    <a:pt x="8837" y="1320"/>
                    <a:pt x="8759" y="1323"/>
                    <a:pt x="8685" y="1323"/>
                  </a:cubicBezTo>
                  <a:cubicBezTo>
                    <a:pt x="8364" y="1323"/>
                    <a:pt x="8114" y="1275"/>
                    <a:pt x="7761" y="764"/>
                  </a:cubicBezTo>
                  <a:cubicBezTo>
                    <a:pt x="7466" y="318"/>
                    <a:pt x="6907" y="1"/>
                    <a:pt x="6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1"/>
            <p:cNvSpPr/>
            <p:nvPr/>
          </p:nvSpPr>
          <p:spPr>
            <a:xfrm>
              <a:off x="7085749" y="4104904"/>
              <a:ext cx="9494" cy="239507"/>
            </a:xfrm>
            <a:custGeom>
              <a:rect b="b" l="l" r="r" t="t"/>
              <a:pathLst>
                <a:path extrusionOk="0" h="5222" w="207">
                  <a:moveTo>
                    <a:pt x="1" y="0"/>
                  </a:moveTo>
                  <a:lnTo>
                    <a:pt x="1" y="5222"/>
                  </a:lnTo>
                  <a:lnTo>
                    <a:pt x="206" y="5222"/>
                  </a:lnTo>
                  <a:lnTo>
                    <a:pt x="206"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1"/>
            <p:cNvSpPr/>
            <p:nvPr/>
          </p:nvSpPr>
          <p:spPr>
            <a:xfrm>
              <a:off x="7085749" y="4104904"/>
              <a:ext cx="9494" cy="47149"/>
            </a:xfrm>
            <a:custGeom>
              <a:rect b="b" l="l" r="r" t="t"/>
              <a:pathLst>
                <a:path extrusionOk="0" h="1028" w="207">
                  <a:moveTo>
                    <a:pt x="1" y="0"/>
                  </a:moveTo>
                  <a:lnTo>
                    <a:pt x="1" y="1028"/>
                  </a:lnTo>
                  <a:lnTo>
                    <a:pt x="206" y="1028"/>
                  </a:lnTo>
                  <a:lnTo>
                    <a:pt x="206"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1"/>
            <p:cNvSpPr/>
            <p:nvPr/>
          </p:nvSpPr>
          <p:spPr>
            <a:xfrm>
              <a:off x="7050295" y="4046700"/>
              <a:ext cx="80401" cy="80401"/>
            </a:xfrm>
            <a:custGeom>
              <a:rect b="b" l="l" r="r" t="t"/>
              <a:pathLst>
                <a:path extrusionOk="0" h="1753" w="1753">
                  <a:moveTo>
                    <a:pt x="870" y="0"/>
                  </a:moveTo>
                  <a:cubicBezTo>
                    <a:pt x="387" y="0"/>
                    <a:pt x="0" y="387"/>
                    <a:pt x="0" y="882"/>
                  </a:cubicBezTo>
                  <a:cubicBezTo>
                    <a:pt x="0" y="1366"/>
                    <a:pt x="387" y="1753"/>
                    <a:pt x="870" y="1753"/>
                  </a:cubicBezTo>
                  <a:cubicBezTo>
                    <a:pt x="1354" y="1753"/>
                    <a:pt x="1753" y="1366"/>
                    <a:pt x="1753" y="882"/>
                  </a:cubicBezTo>
                  <a:cubicBezTo>
                    <a:pt x="1753" y="387"/>
                    <a:pt x="1354" y="0"/>
                    <a:pt x="870" y="0"/>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1"/>
            <p:cNvSpPr/>
            <p:nvPr/>
          </p:nvSpPr>
          <p:spPr>
            <a:xfrm>
              <a:off x="7072448" y="4067752"/>
              <a:ext cx="35545" cy="36050"/>
            </a:xfrm>
            <a:custGeom>
              <a:rect b="b" l="l" r="r" t="t"/>
              <a:pathLst>
                <a:path extrusionOk="0" h="786" w="775">
                  <a:moveTo>
                    <a:pt x="109" y="0"/>
                  </a:moveTo>
                  <a:cubicBezTo>
                    <a:pt x="49" y="0"/>
                    <a:pt x="1" y="37"/>
                    <a:pt x="1" y="97"/>
                  </a:cubicBezTo>
                  <a:lnTo>
                    <a:pt x="1" y="786"/>
                  </a:lnTo>
                  <a:lnTo>
                    <a:pt x="774" y="786"/>
                  </a:lnTo>
                  <a:lnTo>
                    <a:pt x="774" y="97"/>
                  </a:lnTo>
                  <a:cubicBezTo>
                    <a:pt x="774" y="37"/>
                    <a:pt x="726" y="0"/>
                    <a:pt x="665" y="0"/>
                  </a:cubicBezTo>
                  <a:close/>
                </a:path>
              </a:pathLst>
            </a:custGeom>
            <a:solidFill>
              <a:srgbClr val="E8B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1"/>
            <p:cNvSpPr/>
            <p:nvPr/>
          </p:nvSpPr>
          <p:spPr>
            <a:xfrm>
              <a:off x="7075246" y="4088805"/>
              <a:ext cx="5550" cy="5596"/>
            </a:xfrm>
            <a:custGeom>
              <a:rect b="b" l="l" r="r" t="t"/>
              <a:pathLst>
                <a:path extrusionOk="0" h="122" w="121">
                  <a:moveTo>
                    <a:pt x="60" y="1"/>
                  </a:moveTo>
                  <a:cubicBezTo>
                    <a:pt x="24" y="1"/>
                    <a:pt x="0" y="37"/>
                    <a:pt x="0" y="61"/>
                  </a:cubicBezTo>
                  <a:cubicBezTo>
                    <a:pt x="0" y="97"/>
                    <a:pt x="24" y="121"/>
                    <a:pt x="60" y="121"/>
                  </a:cubicBezTo>
                  <a:cubicBezTo>
                    <a:pt x="85" y="121"/>
                    <a:pt x="121" y="97"/>
                    <a:pt x="121" y="61"/>
                  </a:cubicBezTo>
                  <a:cubicBezTo>
                    <a:pt x="121" y="25"/>
                    <a:pt x="85" y="1"/>
                    <a:pt x="60"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1"/>
            <p:cNvSpPr/>
            <p:nvPr/>
          </p:nvSpPr>
          <p:spPr>
            <a:xfrm>
              <a:off x="7100151" y="4088805"/>
              <a:ext cx="5596" cy="5596"/>
            </a:xfrm>
            <a:custGeom>
              <a:rect b="b" l="l" r="r" t="t"/>
              <a:pathLst>
                <a:path extrusionOk="0" h="122" w="122">
                  <a:moveTo>
                    <a:pt x="61" y="1"/>
                  </a:moveTo>
                  <a:cubicBezTo>
                    <a:pt x="25" y="1"/>
                    <a:pt x="1" y="37"/>
                    <a:pt x="1" y="61"/>
                  </a:cubicBezTo>
                  <a:cubicBezTo>
                    <a:pt x="1" y="97"/>
                    <a:pt x="25" y="121"/>
                    <a:pt x="61" y="121"/>
                  </a:cubicBezTo>
                  <a:cubicBezTo>
                    <a:pt x="86" y="121"/>
                    <a:pt x="122" y="97"/>
                    <a:pt x="122" y="61"/>
                  </a:cubicBezTo>
                  <a:cubicBezTo>
                    <a:pt x="122" y="25"/>
                    <a:pt x="86" y="1"/>
                    <a:pt x="61" y="1"/>
                  </a:cubicBez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1"/>
            <p:cNvSpPr/>
            <p:nvPr/>
          </p:nvSpPr>
          <p:spPr>
            <a:xfrm>
              <a:off x="7082998" y="4089355"/>
              <a:ext cx="14998" cy="1697"/>
            </a:xfrm>
            <a:custGeom>
              <a:rect b="b" l="l" r="r" t="t"/>
              <a:pathLst>
                <a:path extrusionOk="0" h="37" w="327">
                  <a:moveTo>
                    <a:pt x="0" y="1"/>
                  </a:moveTo>
                  <a:lnTo>
                    <a:pt x="0" y="37"/>
                  </a:lnTo>
                  <a:lnTo>
                    <a:pt x="327" y="37"/>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1"/>
            <p:cNvSpPr/>
            <p:nvPr/>
          </p:nvSpPr>
          <p:spPr>
            <a:xfrm>
              <a:off x="7082998" y="4093254"/>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1"/>
            <p:cNvSpPr/>
            <p:nvPr/>
          </p:nvSpPr>
          <p:spPr>
            <a:xfrm>
              <a:off x="7082998" y="4096006"/>
              <a:ext cx="14998" cy="1147"/>
            </a:xfrm>
            <a:custGeom>
              <a:rect b="b" l="l" r="r" t="t"/>
              <a:pathLst>
                <a:path extrusionOk="0" h="25" w="327">
                  <a:moveTo>
                    <a:pt x="0" y="1"/>
                  </a:moveTo>
                  <a:lnTo>
                    <a:pt x="0" y="25"/>
                  </a:lnTo>
                  <a:lnTo>
                    <a:pt x="327" y="25"/>
                  </a:lnTo>
                  <a:lnTo>
                    <a:pt x="327" y="1"/>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1"/>
            <p:cNvSpPr/>
            <p:nvPr/>
          </p:nvSpPr>
          <p:spPr>
            <a:xfrm>
              <a:off x="7082998" y="4098803"/>
              <a:ext cx="14998" cy="1147"/>
            </a:xfrm>
            <a:custGeom>
              <a:rect b="b" l="l" r="r" t="t"/>
              <a:pathLst>
                <a:path extrusionOk="0" h="25" w="327">
                  <a:moveTo>
                    <a:pt x="0" y="0"/>
                  </a:moveTo>
                  <a:lnTo>
                    <a:pt x="0" y="24"/>
                  </a:lnTo>
                  <a:lnTo>
                    <a:pt x="327" y="24"/>
                  </a:lnTo>
                  <a:lnTo>
                    <a:pt x="327" y="0"/>
                  </a:lnTo>
                  <a:close/>
                </a:path>
              </a:pathLst>
            </a:custGeom>
            <a:solidFill>
              <a:srgbClr val="AB8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1"/>
            <p:cNvSpPr/>
            <p:nvPr/>
          </p:nvSpPr>
          <p:spPr>
            <a:xfrm>
              <a:off x="6435465" y="4067752"/>
              <a:ext cx="521714" cy="280556"/>
            </a:xfrm>
            <a:custGeom>
              <a:rect b="b" l="l" r="r" t="t"/>
              <a:pathLst>
                <a:path extrusionOk="0" h="6117" w="11375">
                  <a:moveTo>
                    <a:pt x="1" y="0"/>
                  </a:moveTo>
                  <a:lnTo>
                    <a:pt x="1" y="6116"/>
                  </a:lnTo>
                  <a:lnTo>
                    <a:pt x="11375" y="6116"/>
                  </a:lnTo>
                  <a:lnTo>
                    <a:pt x="11375"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1"/>
            <p:cNvSpPr/>
            <p:nvPr/>
          </p:nvSpPr>
          <p:spPr>
            <a:xfrm>
              <a:off x="6462663"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1"/>
            <p:cNvSpPr/>
            <p:nvPr/>
          </p:nvSpPr>
          <p:spPr>
            <a:xfrm>
              <a:off x="6584070" y="4098803"/>
              <a:ext cx="92601" cy="163004"/>
            </a:xfrm>
            <a:custGeom>
              <a:rect b="b" l="l" r="r" t="t"/>
              <a:pathLst>
                <a:path extrusionOk="0" h="3554" w="2019">
                  <a:moveTo>
                    <a:pt x="0" y="0"/>
                  </a:moveTo>
                  <a:lnTo>
                    <a:pt x="0"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1"/>
            <p:cNvSpPr/>
            <p:nvPr/>
          </p:nvSpPr>
          <p:spPr>
            <a:xfrm>
              <a:off x="6715429"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1"/>
            <p:cNvSpPr/>
            <p:nvPr/>
          </p:nvSpPr>
          <p:spPr>
            <a:xfrm>
              <a:off x="6836836" y="4098803"/>
              <a:ext cx="92647" cy="163004"/>
            </a:xfrm>
            <a:custGeom>
              <a:rect b="b" l="l" r="r" t="t"/>
              <a:pathLst>
                <a:path extrusionOk="0" h="3554" w="2020">
                  <a:moveTo>
                    <a:pt x="1" y="0"/>
                  </a:moveTo>
                  <a:lnTo>
                    <a:pt x="1" y="3554"/>
                  </a:lnTo>
                  <a:lnTo>
                    <a:pt x="2019" y="3554"/>
                  </a:lnTo>
                  <a:lnTo>
                    <a:pt x="2019" y="0"/>
                  </a:lnTo>
                  <a:close/>
                </a:path>
              </a:pathLst>
            </a:custGeom>
            <a:solidFill>
              <a:srgbClr val="E3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1"/>
            <p:cNvSpPr/>
            <p:nvPr/>
          </p:nvSpPr>
          <p:spPr>
            <a:xfrm>
              <a:off x="6435465" y="4067752"/>
              <a:ext cx="521714" cy="43297"/>
            </a:xfrm>
            <a:custGeom>
              <a:rect b="b" l="l" r="r" t="t"/>
              <a:pathLst>
                <a:path extrusionOk="0" h="944" w="11375">
                  <a:moveTo>
                    <a:pt x="1" y="0"/>
                  </a:moveTo>
                  <a:lnTo>
                    <a:pt x="1" y="943"/>
                  </a:lnTo>
                  <a:lnTo>
                    <a:pt x="11375" y="943"/>
                  </a:lnTo>
                  <a:lnTo>
                    <a:pt x="1137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1"/>
            <p:cNvSpPr/>
            <p:nvPr/>
          </p:nvSpPr>
          <p:spPr>
            <a:xfrm>
              <a:off x="6407212" y="4086053"/>
              <a:ext cx="11696" cy="266659"/>
            </a:xfrm>
            <a:custGeom>
              <a:rect b="b" l="l" r="r" t="t"/>
              <a:pathLst>
                <a:path extrusionOk="0" h="5814" w="255">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1"/>
            <p:cNvSpPr/>
            <p:nvPr/>
          </p:nvSpPr>
          <p:spPr>
            <a:xfrm>
              <a:off x="6973241" y="4086053"/>
              <a:ext cx="11650" cy="266659"/>
            </a:xfrm>
            <a:custGeom>
              <a:rect b="b" l="l" r="r" t="t"/>
              <a:pathLst>
                <a:path extrusionOk="0" h="5814" w="254">
                  <a:moveTo>
                    <a:pt x="0" y="0"/>
                  </a:moveTo>
                  <a:lnTo>
                    <a:pt x="0" y="5814"/>
                  </a:lnTo>
                  <a:lnTo>
                    <a:pt x="254" y="5814"/>
                  </a:lnTo>
                  <a:lnTo>
                    <a:pt x="254"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1"/>
            <p:cNvSpPr/>
            <p:nvPr/>
          </p:nvSpPr>
          <p:spPr>
            <a:xfrm>
              <a:off x="6407212" y="4086053"/>
              <a:ext cx="11696" cy="25547"/>
            </a:xfrm>
            <a:custGeom>
              <a:rect b="b" l="l" r="r" t="t"/>
              <a:pathLst>
                <a:path extrusionOk="0" h="557" w="255">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1"/>
            <p:cNvSpPr/>
            <p:nvPr/>
          </p:nvSpPr>
          <p:spPr>
            <a:xfrm>
              <a:off x="6973241" y="4086053"/>
              <a:ext cx="11650" cy="25547"/>
            </a:xfrm>
            <a:custGeom>
              <a:rect b="b" l="l" r="r" t="t"/>
              <a:pathLst>
                <a:path extrusionOk="0" h="557" w="254">
                  <a:moveTo>
                    <a:pt x="0" y="0"/>
                  </a:moveTo>
                  <a:lnTo>
                    <a:pt x="0" y="556"/>
                  </a:lnTo>
                  <a:lnTo>
                    <a:pt x="254" y="556"/>
                  </a:lnTo>
                  <a:lnTo>
                    <a:pt x="254" y="0"/>
                  </a:lnTo>
                  <a:close/>
                </a:path>
              </a:pathLst>
            </a:custGeom>
            <a:solidFill>
              <a:srgbClr val="6798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1"/>
            <p:cNvSpPr/>
            <p:nvPr/>
          </p:nvSpPr>
          <p:spPr>
            <a:xfrm>
              <a:off x="6418311" y="4277863"/>
              <a:ext cx="554967" cy="17796"/>
            </a:xfrm>
            <a:custGeom>
              <a:rect b="b" l="l" r="r" t="t"/>
              <a:pathLst>
                <a:path extrusionOk="0" h="388" w="12100">
                  <a:moveTo>
                    <a:pt x="0" y="0"/>
                  </a:moveTo>
                  <a:lnTo>
                    <a:pt x="0" y="387"/>
                  </a:lnTo>
                  <a:lnTo>
                    <a:pt x="12099" y="387"/>
                  </a:lnTo>
                  <a:lnTo>
                    <a:pt x="12099" y="0"/>
                  </a:lnTo>
                  <a:close/>
                </a:path>
              </a:pathLst>
            </a:custGeom>
            <a:solidFill>
              <a:srgbClr val="7DB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1"/>
            <p:cNvSpPr/>
            <p:nvPr/>
          </p:nvSpPr>
          <p:spPr>
            <a:xfrm>
              <a:off x="6418311" y="4277863"/>
              <a:ext cx="38848" cy="17796"/>
            </a:xfrm>
            <a:custGeom>
              <a:rect b="b" l="l" r="r" t="t"/>
              <a:pathLst>
                <a:path extrusionOk="0" h="388" w="847">
                  <a:moveTo>
                    <a:pt x="0" y="0"/>
                  </a:moveTo>
                  <a:lnTo>
                    <a:pt x="0" y="387"/>
                  </a:lnTo>
                  <a:lnTo>
                    <a:pt x="846" y="387"/>
                  </a:lnTo>
                  <a:lnTo>
                    <a:pt x="846"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1"/>
            <p:cNvSpPr/>
            <p:nvPr/>
          </p:nvSpPr>
          <p:spPr>
            <a:xfrm>
              <a:off x="6934392" y="4277863"/>
              <a:ext cx="38894" cy="17796"/>
            </a:xfrm>
            <a:custGeom>
              <a:rect b="b" l="l" r="r" t="t"/>
              <a:pathLst>
                <a:path extrusionOk="0" h="388" w="848">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1"/>
            <p:cNvSpPr/>
            <p:nvPr/>
          </p:nvSpPr>
          <p:spPr>
            <a:xfrm>
              <a:off x="6676627" y="4277863"/>
              <a:ext cx="38848" cy="17796"/>
            </a:xfrm>
            <a:custGeom>
              <a:rect b="b" l="l" r="r" t="t"/>
              <a:pathLst>
                <a:path extrusionOk="0" h="388" w="847">
                  <a:moveTo>
                    <a:pt x="1" y="0"/>
                  </a:moveTo>
                  <a:lnTo>
                    <a:pt x="1" y="387"/>
                  </a:lnTo>
                  <a:lnTo>
                    <a:pt x="847" y="387"/>
                  </a:lnTo>
                  <a:lnTo>
                    <a:pt x="847" y="0"/>
                  </a:lnTo>
                  <a:close/>
                </a:path>
              </a:pathLst>
            </a:custGeom>
            <a:solidFill>
              <a:srgbClr val="507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 name="Google Shape;1298;p31"/>
            <p:cNvGrpSpPr/>
            <p:nvPr/>
          </p:nvGrpSpPr>
          <p:grpSpPr>
            <a:xfrm>
              <a:off x="5264650" y="4342167"/>
              <a:ext cx="3331221" cy="200705"/>
              <a:chOff x="5264650" y="4342167"/>
              <a:chExt cx="3331221" cy="200705"/>
            </a:xfrm>
          </p:grpSpPr>
          <p:sp>
            <p:nvSpPr>
              <p:cNvPr id="1299" name="Google Shape;1299;p31"/>
              <p:cNvSpPr/>
              <p:nvPr/>
            </p:nvSpPr>
            <p:spPr>
              <a:xfrm>
                <a:off x="5342805" y="4342167"/>
                <a:ext cx="3176564" cy="200705"/>
              </a:xfrm>
              <a:custGeom>
                <a:rect b="b" l="l" r="r" t="t"/>
                <a:pathLst>
                  <a:path extrusionOk="0" h="4376" w="69259">
                    <a:moveTo>
                      <a:pt x="1" y="0"/>
                    </a:moveTo>
                    <a:cubicBezTo>
                      <a:pt x="1" y="2418"/>
                      <a:pt x="1959" y="4376"/>
                      <a:pt x="4376" y="4376"/>
                    </a:cubicBezTo>
                    <a:lnTo>
                      <a:pt x="64871" y="4376"/>
                    </a:lnTo>
                    <a:cubicBezTo>
                      <a:pt x="67288" y="4376"/>
                      <a:pt x="69258" y="2430"/>
                      <a:pt x="69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1"/>
              <p:cNvSpPr/>
              <p:nvPr/>
            </p:nvSpPr>
            <p:spPr>
              <a:xfrm>
                <a:off x="5264650" y="4342717"/>
                <a:ext cx="3331221" cy="20548"/>
              </a:xfrm>
              <a:custGeom>
                <a:rect b="b" l="l" r="r" t="t"/>
                <a:pathLst>
                  <a:path extrusionOk="0" h="448" w="72631">
                    <a:moveTo>
                      <a:pt x="0" y="0"/>
                    </a:moveTo>
                    <a:lnTo>
                      <a:pt x="0" y="448"/>
                    </a:lnTo>
                    <a:lnTo>
                      <a:pt x="72630" y="448"/>
                    </a:lnTo>
                    <a:lnTo>
                      <a:pt x="7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Requirements </a:t>
            </a:r>
            <a:endParaRPr/>
          </a:p>
          <a:p>
            <a:pPr indent="0" lvl="0" marL="0" rtl="0" algn="ctr">
              <a:spcBef>
                <a:spcPts val="0"/>
              </a:spcBef>
              <a:spcAft>
                <a:spcPts val="0"/>
              </a:spcAft>
              <a:buNone/>
            </a:pPr>
            <a:r>
              <a:t/>
            </a:r>
            <a:endParaRPr/>
          </a:p>
        </p:txBody>
      </p:sp>
      <p:sp>
        <p:nvSpPr>
          <p:cNvPr id="1306" name="Google Shape;1306;p32"/>
          <p:cNvSpPr/>
          <p:nvPr/>
        </p:nvSpPr>
        <p:spPr>
          <a:xfrm>
            <a:off x="7830810" y="1088725"/>
            <a:ext cx="249464" cy="83372"/>
          </a:xfrm>
          <a:custGeom>
            <a:rect b="b" l="l" r="r" t="t"/>
            <a:pathLst>
              <a:path extrusionOk="0" h="897" w="2684">
                <a:moveTo>
                  <a:pt x="644" y="1"/>
                </a:moveTo>
                <a:cubicBezTo>
                  <a:pt x="445" y="1"/>
                  <a:pt x="222" y="119"/>
                  <a:pt x="0" y="473"/>
                </a:cubicBezTo>
                <a:cubicBezTo>
                  <a:pt x="166" y="332"/>
                  <a:pt x="326" y="278"/>
                  <a:pt x="475" y="278"/>
                </a:cubicBezTo>
                <a:cubicBezTo>
                  <a:pt x="975" y="278"/>
                  <a:pt x="1342" y="897"/>
                  <a:pt x="1342" y="897"/>
                </a:cubicBezTo>
                <a:cubicBezTo>
                  <a:pt x="1342" y="897"/>
                  <a:pt x="1709" y="278"/>
                  <a:pt x="2209" y="278"/>
                </a:cubicBezTo>
                <a:cubicBezTo>
                  <a:pt x="2358" y="278"/>
                  <a:pt x="2518" y="332"/>
                  <a:pt x="2684" y="473"/>
                </a:cubicBezTo>
                <a:cubicBezTo>
                  <a:pt x="2462" y="119"/>
                  <a:pt x="2239" y="1"/>
                  <a:pt x="2040" y="1"/>
                </a:cubicBezTo>
                <a:cubicBezTo>
                  <a:pt x="1643" y="1"/>
                  <a:pt x="1342" y="473"/>
                  <a:pt x="1342" y="473"/>
                </a:cubicBezTo>
                <a:cubicBezTo>
                  <a:pt x="1342" y="473"/>
                  <a:pt x="1041"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2"/>
          <p:cNvSpPr txBox="1"/>
          <p:nvPr/>
        </p:nvSpPr>
        <p:spPr>
          <a:xfrm>
            <a:off x="817900" y="1172100"/>
            <a:ext cx="6977100" cy="35916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Clean and standardize the dataset of registered voters in Landover Hills</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Analyze the data to determine target ward populations</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Redraw ward boundaries based on voter proximity and population</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Develop further visualizations for the town Mayor </a:t>
            </a:r>
            <a:endParaRPr sz="1800">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Urban Street Design Project Proposal by Slidesgo">
  <a:themeElements>
    <a:clrScheme name="Simple Light">
      <a:dk1>
        <a:srgbClr val="6B4036"/>
      </a:dk1>
      <a:lt1>
        <a:srgbClr val="F8F3E1"/>
      </a:lt1>
      <a:dk2>
        <a:srgbClr val="DBD2AC"/>
      </a:dk2>
      <a:lt2>
        <a:srgbClr val="FFFFFF"/>
      </a:lt2>
      <a:accent1>
        <a:srgbClr val="C4A762"/>
      </a:accent1>
      <a:accent2>
        <a:srgbClr val="877444"/>
      </a:accent2>
      <a:accent3>
        <a:srgbClr val="E3AFA1"/>
      </a:accent3>
      <a:accent4>
        <a:srgbClr val="C27461"/>
      </a:accent4>
      <a:accent5>
        <a:srgbClr val="A9D5EB"/>
      </a:accent5>
      <a:accent6>
        <a:srgbClr val="4393BA"/>
      </a:accent6>
      <a:hlink>
        <a:srgbClr val="6B40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